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846d80f3b540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ba0fcfcec44317"/>
  </p:sldMasterIdLst>
  <p:sldIdLst>
    <p:sldId xmlns:r="http://schemas.openxmlformats.org/officeDocument/2006/relationships" id="256" r:id="Rf675725dca9d42b3"/>
    <p:sldId xmlns:r="http://schemas.openxmlformats.org/officeDocument/2006/relationships" id="257" r:id="R7d082cc179aa42a8"/>
    <p:sldId xmlns:r="http://schemas.openxmlformats.org/officeDocument/2006/relationships" id="258" r:id="R5080757e433e4525"/>
    <p:sldId xmlns:r="http://schemas.openxmlformats.org/officeDocument/2006/relationships" id="259" r:id="Rcbcecf38a83d42ed"/>
    <p:sldId xmlns:r="http://schemas.openxmlformats.org/officeDocument/2006/relationships" id="260" r:id="R99f4b83d53004d06"/>
    <p:sldId xmlns:r="http://schemas.openxmlformats.org/officeDocument/2006/relationships" id="261" r:id="R3a7ef1858559499e"/>
    <p:sldId xmlns:r="http://schemas.openxmlformats.org/officeDocument/2006/relationships" id="262" r:id="Rd299e2704f884d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ba0fcfcec44317" /><Relationship Type="http://schemas.openxmlformats.org/officeDocument/2006/relationships/slide" Target="/ppt/slides/slide1.xml" Id="Rf675725dca9d42b3" /><Relationship Type="http://schemas.openxmlformats.org/officeDocument/2006/relationships/slide" Target="/ppt/slides/slide2.xml" Id="R7d082cc179aa42a8" /><Relationship Type="http://schemas.openxmlformats.org/officeDocument/2006/relationships/slide" Target="/ppt/slides/slide3.xml" Id="R5080757e433e4525" /><Relationship Type="http://schemas.openxmlformats.org/officeDocument/2006/relationships/slide" Target="/ppt/slides/slide4.xml" Id="Rcbcecf38a83d42ed" /><Relationship Type="http://schemas.openxmlformats.org/officeDocument/2006/relationships/slide" Target="/ppt/slides/slide5.xml" Id="R99f4b83d53004d06" /><Relationship Type="http://schemas.openxmlformats.org/officeDocument/2006/relationships/slide" Target="/ppt/slides/slide6.xml" Id="R3a7ef1858559499e" /><Relationship Type="http://schemas.openxmlformats.org/officeDocument/2006/relationships/slide" Target="/ppt/slides/slide7.xml" Id="Rd299e2704f884d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378668eccb4a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645b880834e47" /><Relationship Type="http://schemas.openxmlformats.org/officeDocument/2006/relationships/theme" Target="/ppt/slideMasters/theme/theme1.xml" Id="R3c45e2dbbdc741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8645b880834e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e9a24178549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e445f8844240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16cb7c5cb43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c1e475b374c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4e1e93afb41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c5739a53940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3729c1edc4c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 TORSTVEDT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 TORSTVEDT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 TORSTVEDT HOLDING AS ble etablert [år] og holder til i Holmsbu.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 TORSTVEDT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 TORSTVEDT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 TORSTVEDT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27 763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 TORSTVEDT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INGER-MARIE TORSTVEDT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 TORSTVEDT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Støaveien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3484 Holmsbu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833 489 682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 TORSTVEDT HOLDING AS</a:t>
            </a:r>
          </a:p>
        </p:txBody>
      </p:sp>
    </p:spTree>
  </p:cSld>
  <p:clrMapOvr>
    <a:masterClrMapping xmlns:a="http://schemas.openxmlformats.org/drawingml/2006/main"/>
  </p:clrMapOvr>
</p:sld>
</file>