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3d0cccc2f40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a26bfb3bf84665"/>
  </p:sldMasterIdLst>
  <p:sldIdLst>
    <p:sldId xmlns:r="http://schemas.openxmlformats.org/officeDocument/2006/relationships" id="256" r:id="R83782df5ce804ee8"/>
    <p:sldId xmlns:r="http://schemas.openxmlformats.org/officeDocument/2006/relationships" id="257" r:id="R19659341fb7a400d"/>
    <p:sldId xmlns:r="http://schemas.openxmlformats.org/officeDocument/2006/relationships" id="258" r:id="R1ea197c897024f71"/>
    <p:sldId xmlns:r="http://schemas.openxmlformats.org/officeDocument/2006/relationships" id="259" r:id="R24ccc15ec5e54b8a"/>
    <p:sldId xmlns:r="http://schemas.openxmlformats.org/officeDocument/2006/relationships" id="260" r:id="Rcc574a9b5a75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26bfb3bf84665" /><Relationship Type="http://schemas.openxmlformats.org/officeDocument/2006/relationships/slide" Target="/ppt/slides/slide1.xml" Id="R83782df5ce804ee8" /><Relationship Type="http://schemas.openxmlformats.org/officeDocument/2006/relationships/slide" Target="/ppt/slides/slide2.xml" Id="R19659341fb7a400d" /><Relationship Type="http://schemas.openxmlformats.org/officeDocument/2006/relationships/slide" Target="/ppt/slides/slide3.xml" Id="R1ea197c897024f71" /><Relationship Type="http://schemas.openxmlformats.org/officeDocument/2006/relationships/slide" Target="/ppt/slides/slide4.xml" Id="R24ccc15ec5e54b8a" /><Relationship Type="http://schemas.openxmlformats.org/officeDocument/2006/relationships/slide" Target="/ppt/slides/slide5.xml" Id="Rcc574a9b5a75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1e7e158f7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770374be34904" /><Relationship Type="http://schemas.openxmlformats.org/officeDocument/2006/relationships/theme" Target="/ppt/slideMasters/theme/theme1.xml" Id="R25b4839728a54c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2770374be349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033a241b1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143199eaf46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8f1ac077f48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24d6b673c40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87659cc6d4a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LANGELAND MONTASJESERVICE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MONTASJESERVICE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 MONTASJESERVICE ble etablert [år] og holder til i Årland.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MONTASJESERVICE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MONTASJESERVICE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MONTASJESERVICE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Stølane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5652 Årland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58 78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langelandms@gmail.com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834 036 142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MONTASJESERVICE</a:t>
            </a:r>
          </a:p>
        </p:txBody>
      </p:sp>
    </p:spTree>
  </p:cSld>
  <p:clrMapOvr>
    <a:masterClrMapping xmlns:a="http://schemas.openxmlformats.org/drawingml/2006/main"/>
  </p:clrMapOvr>
</p:sld>
</file>