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a612f0fd4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2fb69048745f9"/>
  </p:sldMasterIdLst>
  <p:sldIdLst>
    <p:sldId xmlns:r="http://schemas.openxmlformats.org/officeDocument/2006/relationships" id="256" r:id="Rdfce342a42f94aa3"/>
    <p:sldId xmlns:r="http://schemas.openxmlformats.org/officeDocument/2006/relationships" id="257" r:id="R4473613caaef4c96"/>
    <p:sldId xmlns:r="http://schemas.openxmlformats.org/officeDocument/2006/relationships" id="258" r:id="R4fe03783cd6f4374"/>
    <p:sldId xmlns:r="http://schemas.openxmlformats.org/officeDocument/2006/relationships" id="259" r:id="Rfbdfaa0c9add4fa0"/>
    <p:sldId xmlns:r="http://schemas.openxmlformats.org/officeDocument/2006/relationships" id="260" r:id="Rb1056a0f185a4f12"/>
    <p:sldId xmlns:r="http://schemas.openxmlformats.org/officeDocument/2006/relationships" id="261" r:id="R8e25138970d7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2fb69048745f9" /><Relationship Type="http://schemas.openxmlformats.org/officeDocument/2006/relationships/slide" Target="/ppt/slides/slide1.xml" Id="Rdfce342a42f94aa3" /><Relationship Type="http://schemas.openxmlformats.org/officeDocument/2006/relationships/slide" Target="/ppt/slides/slide2.xml" Id="R4473613caaef4c96" /><Relationship Type="http://schemas.openxmlformats.org/officeDocument/2006/relationships/slide" Target="/ppt/slides/slide3.xml" Id="R4fe03783cd6f4374" /><Relationship Type="http://schemas.openxmlformats.org/officeDocument/2006/relationships/slide" Target="/ppt/slides/slide4.xml" Id="Rfbdfaa0c9add4fa0" /><Relationship Type="http://schemas.openxmlformats.org/officeDocument/2006/relationships/slide" Target="/ppt/slides/slide5.xml" Id="Rb1056a0f185a4f12" /><Relationship Type="http://schemas.openxmlformats.org/officeDocument/2006/relationships/slide" Target="/ppt/slides/slide6.xml" Id="R8e25138970d7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29bae683d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86e110d094943" /><Relationship Type="http://schemas.openxmlformats.org/officeDocument/2006/relationships/theme" Target="/ppt/slideMasters/theme/theme1.xml" Id="Rd64f0681b326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86e110d09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ff82a358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c49ad394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152607b4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3048dc666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771a0095f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912b2d4ab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ØKONOMIKONTROLL BW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