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250d4f6e2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390625de3457b"/>
  </p:sldMasterIdLst>
  <p:sldIdLst>
    <p:sldId xmlns:r="http://schemas.openxmlformats.org/officeDocument/2006/relationships" id="256" r:id="Rbfffc3c99b9c4c5d"/>
    <p:sldId xmlns:r="http://schemas.openxmlformats.org/officeDocument/2006/relationships" id="257" r:id="Re17c1e3c6ac54d70"/>
    <p:sldId xmlns:r="http://schemas.openxmlformats.org/officeDocument/2006/relationships" id="258" r:id="R543c145810ae4867"/>
    <p:sldId xmlns:r="http://schemas.openxmlformats.org/officeDocument/2006/relationships" id="259" r:id="R05e1b796b1294bf8"/>
    <p:sldId xmlns:r="http://schemas.openxmlformats.org/officeDocument/2006/relationships" id="260" r:id="R7ec6486297654e47"/>
    <p:sldId xmlns:r="http://schemas.openxmlformats.org/officeDocument/2006/relationships" id="261" r:id="R45e3280242a448d3"/>
    <p:sldId xmlns:r="http://schemas.openxmlformats.org/officeDocument/2006/relationships" id="262" r:id="Rdabd2f44b8e4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390625de3457b" /><Relationship Type="http://schemas.openxmlformats.org/officeDocument/2006/relationships/slide" Target="/ppt/slides/slide1.xml" Id="Rbfffc3c99b9c4c5d" /><Relationship Type="http://schemas.openxmlformats.org/officeDocument/2006/relationships/slide" Target="/ppt/slides/slide2.xml" Id="Re17c1e3c6ac54d70" /><Relationship Type="http://schemas.openxmlformats.org/officeDocument/2006/relationships/slide" Target="/ppt/slides/slide3.xml" Id="R543c145810ae4867" /><Relationship Type="http://schemas.openxmlformats.org/officeDocument/2006/relationships/slide" Target="/ppt/slides/slide4.xml" Id="R05e1b796b1294bf8" /><Relationship Type="http://schemas.openxmlformats.org/officeDocument/2006/relationships/slide" Target="/ppt/slides/slide5.xml" Id="R7ec6486297654e47" /><Relationship Type="http://schemas.openxmlformats.org/officeDocument/2006/relationships/slide" Target="/ppt/slides/slide6.xml" Id="R45e3280242a448d3" /><Relationship Type="http://schemas.openxmlformats.org/officeDocument/2006/relationships/slide" Target="/ppt/slides/slide7.xml" Id="Rdabd2f44b8e4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50a55d034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62fdab8cb4ad0" /><Relationship Type="http://schemas.openxmlformats.org/officeDocument/2006/relationships/theme" Target="/ppt/slideMasters/theme/theme1.xml" Id="R7d4690442429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62fdab8cb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0ec12160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98a5c1bc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1eb8a698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ffa1df23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f96bfd026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a0502055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0bff9627f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BW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BW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WIERSDALEN NILS RAGNAR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ERIK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 ANETTE AVNER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 BJØRN-ERIK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AASS EDGAR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CHRISTIAN KJÆR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