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3341d3d86d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b4de85d984ce4"/>
  </p:sldMasterIdLst>
  <p:sldIdLst>
    <p:sldId xmlns:r="http://schemas.openxmlformats.org/officeDocument/2006/relationships" id="256" r:id="R6646ba966568494c"/>
    <p:sldId xmlns:r="http://schemas.openxmlformats.org/officeDocument/2006/relationships" id="257" r:id="Re1cdb608f73d4237"/>
    <p:sldId xmlns:r="http://schemas.openxmlformats.org/officeDocument/2006/relationships" id="258" r:id="Rd437d4ceb6584222"/>
    <p:sldId xmlns:r="http://schemas.openxmlformats.org/officeDocument/2006/relationships" id="259" r:id="Rd0ed7e39a01b4886"/>
    <p:sldId xmlns:r="http://schemas.openxmlformats.org/officeDocument/2006/relationships" id="260" r:id="R81e46311ad274343"/>
    <p:sldId xmlns:r="http://schemas.openxmlformats.org/officeDocument/2006/relationships" id="261" r:id="R38e867324ee44c2c"/>
    <p:sldId xmlns:r="http://schemas.openxmlformats.org/officeDocument/2006/relationships" id="262" r:id="R99bab59d106544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b4de85d984ce4" /><Relationship Type="http://schemas.openxmlformats.org/officeDocument/2006/relationships/slide" Target="/ppt/slides/slide1.xml" Id="R6646ba966568494c" /><Relationship Type="http://schemas.openxmlformats.org/officeDocument/2006/relationships/slide" Target="/ppt/slides/slide2.xml" Id="Re1cdb608f73d4237" /><Relationship Type="http://schemas.openxmlformats.org/officeDocument/2006/relationships/slide" Target="/ppt/slides/slide3.xml" Id="Rd437d4ceb6584222" /><Relationship Type="http://schemas.openxmlformats.org/officeDocument/2006/relationships/slide" Target="/ppt/slides/slide4.xml" Id="Rd0ed7e39a01b4886" /><Relationship Type="http://schemas.openxmlformats.org/officeDocument/2006/relationships/slide" Target="/ppt/slides/slide5.xml" Id="R81e46311ad274343" /><Relationship Type="http://schemas.openxmlformats.org/officeDocument/2006/relationships/slide" Target="/ppt/slides/slide6.xml" Id="R38e867324ee44c2c" /><Relationship Type="http://schemas.openxmlformats.org/officeDocument/2006/relationships/slide" Target="/ppt/slides/slide7.xml" Id="R99bab59d106544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47ec6ba24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eb8aa1a64f7c" /><Relationship Type="http://schemas.openxmlformats.org/officeDocument/2006/relationships/theme" Target="/ppt/slideMasters/theme/theme1.xml" Id="R03cd119b2eed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aeb8aa1a6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e4ff8e1dd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5ead09b4b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483da4110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29ff5e6dd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092312b2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c1019adbc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65264d2c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 ASKER 13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 ASKER 13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1 231 334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MITTEGETLOKALE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834 190 052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 ASKER 13 AS</a:t>
            </a:r>
          </a:p>
        </p:txBody>
      </p:sp>
    </p:spTree>
  </p:cSld>
  <p:clrMapOvr>
    <a:masterClrMapping xmlns:a="http://schemas.openxmlformats.org/drawingml/2006/main"/>
  </p:clrMapOvr>
</p:sld>
</file>