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091122886147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a5d93b38da4ea8"/>
  </p:sldMasterIdLst>
  <p:sldIdLst>
    <p:sldId xmlns:r="http://schemas.openxmlformats.org/officeDocument/2006/relationships" id="256" r:id="R4d88c02bfe764bdc"/>
    <p:sldId xmlns:r="http://schemas.openxmlformats.org/officeDocument/2006/relationships" id="257" r:id="R288aafba63da4405"/>
    <p:sldId xmlns:r="http://schemas.openxmlformats.org/officeDocument/2006/relationships" id="258" r:id="R3414c7fcf8514c4f"/>
    <p:sldId xmlns:r="http://schemas.openxmlformats.org/officeDocument/2006/relationships" id="259" r:id="Rcac0c57fdb594ad9"/>
    <p:sldId xmlns:r="http://schemas.openxmlformats.org/officeDocument/2006/relationships" id="260" r:id="Rbaee4338188444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a5d93b38da4ea8" /><Relationship Type="http://schemas.openxmlformats.org/officeDocument/2006/relationships/slide" Target="/ppt/slides/slide1.xml" Id="R4d88c02bfe764bdc" /><Relationship Type="http://schemas.openxmlformats.org/officeDocument/2006/relationships/slide" Target="/ppt/slides/slide2.xml" Id="R288aafba63da4405" /><Relationship Type="http://schemas.openxmlformats.org/officeDocument/2006/relationships/slide" Target="/ppt/slides/slide3.xml" Id="R3414c7fcf8514c4f" /><Relationship Type="http://schemas.openxmlformats.org/officeDocument/2006/relationships/slide" Target="/ppt/slides/slide4.xml" Id="Rcac0c57fdb594ad9" /><Relationship Type="http://schemas.openxmlformats.org/officeDocument/2006/relationships/slide" Target="/ppt/slides/slide5.xml" Id="Rbaee4338188444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dfa61ffbf14f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93d86575a4807" /><Relationship Type="http://schemas.openxmlformats.org/officeDocument/2006/relationships/theme" Target="/ppt/slideMasters/theme/theme1.xml" Id="R8c7b4c46a41d40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193d86575a48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0b978b0bf4f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b9f9f3e7543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fa9640b1e44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f2bdf4cca4d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5a939975342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BØMLO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BØMLO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BØMLO KOMMUNE ble etablert [år] og holder til i Bremnes.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BØMLO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BØMLO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BØMLO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Rådhuset, Leirdalen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5430 Bremnes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42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postmottak@bomlo.kommune.no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www.bomlo.kommune.no/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834 210 622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BØMLO KOMMUNE</a:t>
            </a:r>
          </a:p>
        </p:txBody>
      </p:sp>
    </p:spTree>
  </p:cSld>
  <p:clrMapOvr>
    <a:masterClrMapping xmlns:a="http://schemas.openxmlformats.org/drawingml/2006/main"/>
  </p:clrMapOvr>
</p:sld>
</file>