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40dbe10ac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18d870be14827"/>
  </p:sldMasterIdLst>
  <p:sldIdLst>
    <p:sldId xmlns:r="http://schemas.openxmlformats.org/officeDocument/2006/relationships" id="256" r:id="R03f4b7a094cf44a3"/>
    <p:sldId xmlns:r="http://schemas.openxmlformats.org/officeDocument/2006/relationships" id="257" r:id="R93aa42b394584bd4"/>
    <p:sldId xmlns:r="http://schemas.openxmlformats.org/officeDocument/2006/relationships" id="258" r:id="Re4460b0130234208"/>
    <p:sldId xmlns:r="http://schemas.openxmlformats.org/officeDocument/2006/relationships" id="259" r:id="R4c73aa04a8144c00"/>
    <p:sldId xmlns:r="http://schemas.openxmlformats.org/officeDocument/2006/relationships" id="260" r:id="R703e39880b9346da"/>
    <p:sldId xmlns:r="http://schemas.openxmlformats.org/officeDocument/2006/relationships" id="261" r:id="R78d28660f43e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18d870be14827" /><Relationship Type="http://schemas.openxmlformats.org/officeDocument/2006/relationships/slide" Target="/ppt/slides/slide1.xml" Id="R03f4b7a094cf44a3" /><Relationship Type="http://schemas.openxmlformats.org/officeDocument/2006/relationships/slide" Target="/ppt/slides/slide2.xml" Id="R93aa42b394584bd4" /><Relationship Type="http://schemas.openxmlformats.org/officeDocument/2006/relationships/slide" Target="/ppt/slides/slide3.xml" Id="Re4460b0130234208" /><Relationship Type="http://schemas.openxmlformats.org/officeDocument/2006/relationships/slide" Target="/ppt/slides/slide4.xml" Id="R4c73aa04a8144c00" /><Relationship Type="http://schemas.openxmlformats.org/officeDocument/2006/relationships/slide" Target="/ppt/slides/slide5.xml" Id="R703e39880b9346da" /><Relationship Type="http://schemas.openxmlformats.org/officeDocument/2006/relationships/slide" Target="/ppt/slides/slide6.xml" Id="R78d28660f43e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2efeaf73b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a0b3273c4dbf" /><Relationship Type="http://schemas.openxmlformats.org/officeDocument/2006/relationships/theme" Target="/ppt/slideMasters/theme/theme1.xml" Id="R33f01428d854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aa0b3273c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393140138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c3617ad2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96c01ac4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b33839ff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edcc1360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49108e9b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