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63a3b2e0f14e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d8350fa55e4888"/>
  </p:sldMasterIdLst>
  <p:sldIdLst>
    <p:sldId xmlns:r="http://schemas.openxmlformats.org/officeDocument/2006/relationships" id="256" r:id="Rc58c39e8f2e04fcf"/>
    <p:sldId xmlns:r="http://schemas.openxmlformats.org/officeDocument/2006/relationships" id="257" r:id="R7954b09f62ef47e8"/>
    <p:sldId xmlns:r="http://schemas.openxmlformats.org/officeDocument/2006/relationships" id="258" r:id="Rcfcc4ae976b54e04"/>
    <p:sldId xmlns:r="http://schemas.openxmlformats.org/officeDocument/2006/relationships" id="259" r:id="Rfb554566b6754e02"/>
    <p:sldId xmlns:r="http://schemas.openxmlformats.org/officeDocument/2006/relationships" id="260" r:id="R3feb738fc7264229"/>
    <p:sldId xmlns:r="http://schemas.openxmlformats.org/officeDocument/2006/relationships" id="261" r:id="R0cfb9cd0cdfd478e"/>
    <p:sldId xmlns:r="http://schemas.openxmlformats.org/officeDocument/2006/relationships" id="262" r:id="Rb90cfab586e043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d8350fa55e4888" /><Relationship Type="http://schemas.openxmlformats.org/officeDocument/2006/relationships/slide" Target="/ppt/slides/slide1.xml" Id="Rc58c39e8f2e04fcf" /><Relationship Type="http://schemas.openxmlformats.org/officeDocument/2006/relationships/slide" Target="/ppt/slides/slide2.xml" Id="R7954b09f62ef47e8" /><Relationship Type="http://schemas.openxmlformats.org/officeDocument/2006/relationships/slide" Target="/ppt/slides/slide3.xml" Id="Rcfcc4ae976b54e04" /><Relationship Type="http://schemas.openxmlformats.org/officeDocument/2006/relationships/slide" Target="/ppt/slides/slide4.xml" Id="Rfb554566b6754e02" /><Relationship Type="http://schemas.openxmlformats.org/officeDocument/2006/relationships/slide" Target="/ppt/slides/slide5.xml" Id="R3feb738fc7264229" /><Relationship Type="http://schemas.openxmlformats.org/officeDocument/2006/relationships/slide" Target="/ppt/slides/slide6.xml" Id="R0cfb9cd0cdfd478e" /><Relationship Type="http://schemas.openxmlformats.org/officeDocument/2006/relationships/slide" Target="/ppt/slides/slide7.xml" Id="Rb90cfab586e043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f4c5ae89ce44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18bde85304a03" /><Relationship Type="http://schemas.openxmlformats.org/officeDocument/2006/relationships/theme" Target="/ppt/slideMasters/theme/theme1.xml" Id="R2752e2a6fff140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418bde85304a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67f7668544e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35faca2234e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7719f580640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32fb5e12440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10b92d03d41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53d52817343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ea721266b47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SQA ASSET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SQA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SQA ASSET MANAGEMENT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SQA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SQA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SQA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−2 570 487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−4 422 380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49 647 010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55 103 717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SQA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NEVER SAY DIE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SQA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Tordenskiolds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834 548 852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SQA ASSET MANAGEMENT AS</a:t>
            </a:r>
          </a:p>
        </p:txBody>
      </p:sp>
    </p:spTree>
  </p:cSld>
  <p:clrMapOvr>
    <a:masterClrMapping xmlns:a="http://schemas.openxmlformats.org/drawingml/2006/main"/>
  </p:clrMapOvr>
</p:sld>
</file>