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f350ca927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6686010b84235"/>
  </p:sldMasterIdLst>
  <p:sldIdLst>
    <p:sldId xmlns:r="http://schemas.openxmlformats.org/officeDocument/2006/relationships" id="256" r:id="Re3cd292d4c2b4fec"/>
    <p:sldId xmlns:r="http://schemas.openxmlformats.org/officeDocument/2006/relationships" id="257" r:id="R9d8c1e10ef6a40c8"/>
    <p:sldId xmlns:r="http://schemas.openxmlformats.org/officeDocument/2006/relationships" id="258" r:id="Rd05bcbfd4eb44c37"/>
    <p:sldId xmlns:r="http://schemas.openxmlformats.org/officeDocument/2006/relationships" id="259" r:id="R051cd838b7a54da2"/>
    <p:sldId xmlns:r="http://schemas.openxmlformats.org/officeDocument/2006/relationships" id="260" r:id="R2be81fba951a444c"/>
    <p:sldId xmlns:r="http://schemas.openxmlformats.org/officeDocument/2006/relationships" id="261" r:id="R35bcd4645552462e"/>
    <p:sldId xmlns:r="http://schemas.openxmlformats.org/officeDocument/2006/relationships" id="262" r:id="Raff635a15d5d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6686010b84235" /><Relationship Type="http://schemas.openxmlformats.org/officeDocument/2006/relationships/slide" Target="/ppt/slides/slide1.xml" Id="Re3cd292d4c2b4fec" /><Relationship Type="http://schemas.openxmlformats.org/officeDocument/2006/relationships/slide" Target="/ppt/slides/slide2.xml" Id="R9d8c1e10ef6a40c8" /><Relationship Type="http://schemas.openxmlformats.org/officeDocument/2006/relationships/slide" Target="/ppt/slides/slide3.xml" Id="Rd05bcbfd4eb44c37" /><Relationship Type="http://schemas.openxmlformats.org/officeDocument/2006/relationships/slide" Target="/ppt/slides/slide4.xml" Id="R051cd838b7a54da2" /><Relationship Type="http://schemas.openxmlformats.org/officeDocument/2006/relationships/slide" Target="/ppt/slides/slide5.xml" Id="R2be81fba951a444c" /><Relationship Type="http://schemas.openxmlformats.org/officeDocument/2006/relationships/slide" Target="/ppt/slides/slide6.xml" Id="R35bcd4645552462e" /><Relationship Type="http://schemas.openxmlformats.org/officeDocument/2006/relationships/slide" Target="/ppt/slides/slide7.xml" Id="Raff635a15d5d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8547fed7c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ded834b14e92" /><Relationship Type="http://schemas.openxmlformats.org/officeDocument/2006/relationships/theme" Target="/ppt/slideMasters/theme/theme1.xml" Id="Ra9cb80fe77bb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9ded834b1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3abd0ba6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61f0e0fa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5f9adbaf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e4b821b2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c6de55a5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fdd1f8f95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87a40105c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STELLANOVA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STELLANOVA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GJERDRUM STELLANDER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834 557 002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STELLANOVA AS</a:t>
            </a:r>
          </a:p>
        </p:txBody>
      </p:sp>
    </p:spTree>
  </p:cSld>
  <p:clrMapOvr>
    <a:masterClrMapping xmlns:a="http://schemas.openxmlformats.org/drawingml/2006/main"/>
  </p:clrMapOvr>
</p:sld>
</file>