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8ba869fa6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9224445165404b"/>
  </p:sldMasterIdLst>
  <p:sldIdLst>
    <p:sldId xmlns:r="http://schemas.openxmlformats.org/officeDocument/2006/relationships" id="256" r:id="R05e408356bf94475"/>
    <p:sldId xmlns:r="http://schemas.openxmlformats.org/officeDocument/2006/relationships" id="257" r:id="R32f23f3bce04484d"/>
    <p:sldId xmlns:r="http://schemas.openxmlformats.org/officeDocument/2006/relationships" id="258" r:id="Rdb3fff3b2399457f"/>
    <p:sldId xmlns:r="http://schemas.openxmlformats.org/officeDocument/2006/relationships" id="259" r:id="Ra617c6022aa3466e"/>
    <p:sldId xmlns:r="http://schemas.openxmlformats.org/officeDocument/2006/relationships" id="260" r:id="Rca036ae130ff41fb"/>
    <p:sldId xmlns:r="http://schemas.openxmlformats.org/officeDocument/2006/relationships" id="261" r:id="R3a6ae9b32dda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224445165404b" /><Relationship Type="http://schemas.openxmlformats.org/officeDocument/2006/relationships/slide" Target="/ppt/slides/slide1.xml" Id="R05e408356bf94475" /><Relationship Type="http://schemas.openxmlformats.org/officeDocument/2006/relationships/slide" Target="/ppt/slides/slide2.xml" Id="R32f23f3bce04484d" /><Relationship Type="http://schemas.openxmlformats.org/officeDocument/2006/relationships/slide" Target="/ppt/slides/slide3.xml" Id="Rdb3fff3b2399457f" /><Relationship Type="http://schemas.openxmlformats.org/officeDocument/2006/relationships/slide" Target="/ppt/slides/slide4.xml" Id="Ra617c6022aa3466e" /><Relationship Type="http://schemas.openxmlformats.org/officeDocument/2006/relationships/slide" Target="/ppt/slides/slide5.xml" Id="Rca036ae130ff41fb" /><Relationship Type="http://schemas.openxmlformats.org/officeDocument/2006/relationships/slide" Target="/ppt/slides/slide6.xml" Id="R3a6ae9b32dda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816e6edcc4f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c8130c96744a8" /><Relationship Type="http://schemas.openxmlformats.org/officeDocument/2006/relationships/theme" Target="/ppt/slideMasters/theme/theme1.xml" Id="Rbdde41821195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c8130c96744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8043decaf4d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747e9e81a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4dd16a3be44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99301e3d34b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5d8f33dec4b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7891f240b49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ARLS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LUDE SANDE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LUDE SANDE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Kalfarveien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834 567 652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ARLS AS</a:t>
            </a:r>
          </a:p>
        </p:txBody>
      </p:sp>
    </p:spTree>
  </p:cSld>
  <p:clrMapOvr>
    <a:masterClrMapping xmlns:a="http://schemas.openxmlformats.org/drawingml/2006/main"/>
  </p:clrMapOvr>
</p:sld>
</file>