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9f6b8f77da48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88ad89798d47c5"/>
  </p:sldMasterIdLst>
  <p:sldIdLst>
    <p:sldId xmlns:r="http://schemas.openxmlformats.org/officeDocument/2006/relationships" id="256" r:id="R5300d9ffaf414b2b"/>
    <p:sldId xmlns:r="http://schemas.openxmlformats.org/officeDocument/2006/relationships" id="257" r:id="R3229dd65b95044e3"/>
    <p:sldId xmlns:r="http://schemas.openxmlformats.org/officeDocument/2006/relationships" id="258" r:id="R47e0e66132584190"/>
    <p:sldId xmlns:r="http://schemas.openxmlformats.org/officeDocument/2006/relationships" id="259" r:id="Rbd7156d0e6b64000"/>
    <p:sldId xmlns:r="http://schemas.openxmlformats.org/officeDocument/2006/relationships" id="260" r:id="R7a17789ab880470d"/>
    <p:sldId xmlns:r="http://schemas.openxmlformats.org/officeDocument/2006/relationships" id="261" r:id="Rca6bfb7a76b84d18"/>
    <p:sldId xmlns:r="http://schemas.openxmlformats.org/officeDocument/2006/relationships" id="262" r:id="R3fe44067c43c4e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88ad89798d47c5" /><Relationship Type="http://schemas.openxmlformats.org/officeDocument/2006/relationships/slide" Target="/ppt/slides/slide1.xml" Id="R5300d9ffaf414b2b" /><Relationship Type="http://schemas.openxmlformats.org/officeDocument/2006/relationships/slide" Target="/ppt/slides/slide2.xml" Id="R3229dd65b95044e3" /><Relationship Type="http://schemas.openxmlformats.org/officeDocument/2006/relationships/slide" Target="/ppt/slides/slide3.xml" Id="R47e0e66132584190" /><Relationship Type="http://schemas.openxmlformats.org/officeDocument/2006/relationships/slide" Target="/ppt/slides/slide4.xml" Id="Rbd7156d0e6b64000" /><Relationship Type="http://schemas.openxmlformats.org/officeDocument/2006/relationships/slide" Target="/ppt/slides/slide5.xml" Id="R7a17789ab880470d" /><Relationship Type="http://schemas.openxmlformats.org/officeDocument/2006/relationships/slide" Target="/ppt/slides/slide6.xml" Id="Rca6bfb7a76b84d18" /><Relationship Type="http://schemas.openxmlformats.org/officeDocument/2006/relationships/slide" Target="/ppt/slides/slide7.xml" Id="R3fe44067c43c4e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95021feb4346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0f4277a0e64b41" /><Relationship Type="http://schemas.openxmlformats.org/officeDocument/2006/relationships/theme" Target="/ppt/slideMasters/theme/theme1.xml" Id="Re58c9f5e23b44e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0f4277a0e64b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84e4f290e744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b24f6876f84b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a88165e1d24c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22043f4a7e4c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a4489e7c684b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5077b1df9c4b5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050f7f465d4b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GUSTAV SINK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GUSTAV SINK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GUSTAV SINK AS ble etablert [år] og holder til i Rørvik.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GUSTAV SINK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GUSTAV SINK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GUSTAV SINK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−29 825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170 175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194 392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200 001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GUSTAV SINK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GUSTAV ULSUND SINKABERG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GUSTAV SINK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Svein-Gustav Sinkaberg, Bassengveien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7900 Rørvik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834 592 622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GUSTAV SINK AS</a:t>
            </a:r>
          </a:p>
        </p:txBody>
      </p:sp>
    </p:spTree>
  </p:cSld>
  <p:clrMapOvr>
    <a:masterClrMapping xmlns:a="http://schemas.openxmlformats.org/drawingml/2006/main"/>
  </p:clrMapOvr>
</p:sld>
</file>