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111420657640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2440c1115f4d85"/>
  </p:sldMasterIdLst>
  <p:sldIdLst>
    <p:sldId xmlns:r="http://schemas.openxmlformats.org/officeDocument/2006/relationships" id="256" r:id="R3de93c96fedf4f71"/>
    <p:sldId xmlns:r="http://schemas.openxmlformats.org/officeDocument/2006/relationships" id="257" r:id="R7eaf2636f34d447a"/>
    <p:sldId xmlns:r="http://schemas.openxmlformats.org/officeDocument/2006/relationships" id="258" r:id="R85aee5da474a40e2"/>
    <p:sldId xmlns:r="http://schemas.openxmlformats.org/officeDocument/2006/relationships" id="259" r:id="R9b99d93347724324"/>
    <p:sldId xmlns:r="http://schemas.openxmlformats.org/officeDocument/2006/relationships" id="260" r:id="R3684436164874b21"/>
    <p:sldId xmlns:r="http://schemas.openxmlformats.org/officeDocument/2006/relationships" id="261" r:id="R5bc5ff5c67184b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2440c1115f4d85" /><Relationship Type="http://schemas.openxmlformats.org/officeDocument/2006/relationships/slide" Target="/ppt/slides/slide1.xml" Id="R3de93c96fedf4f71" /><Relationship Type="http://schemas.openxmlformats.org/officeDocument/2006/relationships/slide" Target="/ppt/slides/slide2.xml" Id="R7eaf2636f34d447a" /><Relationship Type="http://schemas.openxmlformats.org/officeDocument/2006/relationships/slide" Target="/ppt/slides/slide3.xml" Id="R85aee5da474a40e2" /><Relationship Type="http://schemas.openxmlformats.org/officeDocument/2006/relationships/slide" Target="/ppt/slides/slide4.xml" Id="R9b99d93347724324" /><Relationship Type="http://schemas.openxmlformats.org/officeDocument/2006/relationships/slide" Target="/ppt/slides/slide5.xml" Id="R3684436164874b21" /><Relationship Type="http://schemas.openxmlformats.org/officeDocument/2006/relationships/slide" Target="/ppt/slides/slide6.xml" Id="R5bc5ff5c67184b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a2df88d76b4f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199112252432d" /><Relationship Type="http://schemas.openxmlformats.org/officeDocument/2006/relationships/theme" Target="/ppt/slideMasters/theme/theme1.xml" Id="R5499da9bf7034b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b19911225243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33d19587d45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4c4a073b346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0b2f690654b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ead75828b49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ca992bfd745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d176c977547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REIERSEN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REIERSEN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REIERSEN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834 612 402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REIERSEN AS</a:t>
            </a:r>
          </a:p>
        </p:txBody>
      </p:sp>
    </p:spTree>
  </p:cSld>
  <p:clrMapOvr>
    <a:masterClrMapping xmlns:a="http://schemas.openxmlformats.org/drawingml/2006/main"/>
  </p:clrMapOvr>
</p:sld>
</file>