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895280cf17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abfdd2d1b4cd2"/>
  </p:sldMasterIdLst>
  <p:sldIdLst>
    <p:sldId xmlns:r="http://schemas.openxmlformats.org/officeDocument/2006/relationships" id="256" r:id="R89ab5163722045dc"/>
    <p:sldId xmlns:r="http://schemas.openxmlformats.org/officeDocument/2006/relationships" id="257" r:id="Reaadd4db4abd42da"/>
    <p:sldId xmlns:r="http://schemas.openxmlformats.org/officeDocument/2006/relationships" id="258" r:id="R766f93f6893e4855"/>
    <p:sldId xmlns:r="http://schemas.openxmlformats.org/officeDocument/2006/relationships" id="259" r:id="R3d6354f0bb2649a8"/>
    <p:sldId xmlns:r="http://schemas.openxmlformats.org/officeDocument/2006/relationships" id="260" r:id="Rac6f14aaa0984dfb"/>
    <p:sldId xmlns:r="http://schemas.openxmlformats.org/officeDocument/2006/relationships" id="261" r:id="R998e4072cb1c4702"/>
    <p:sldId xmlns:r="http://schemas.openxmlformats.org/officeDocument/2006/relationships" id="262" r:id="Rc52f8f0132b2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abfdd2d1b4cd2" /><Relationship Type="http://schemas.openxmlformats.org/officeDocument/2006/relationships/slide" Target="/ppt/slides/slide1.xml" Id="R89ab5163722045dc" /><Relationship Type="http://schemas.openxmlformats.org/officeDocument/2006/relationships/slide" Target="/ppt/slides/slide2.xml" Id="Reaadd4db4abd42da" /><Relationship Type="http://schemas.openxmlformats.org/officeDocument/2006/relationships/slide" Target="/ppt/slides/slide3.xml" Id="R766f93f6893e4855" /><Relationship Type="http://schemas.openxmlformats.org/officeDocument/2006/relationships/slide" Target="/ppt/slides/slide4.xml" Id="R3d6354f0bb2649a8" /><Relationship Type="http://schemas.openxmlformats.org/officeDocument/2006/relationships/slide" Target="/ppt/slides/slide5.xml" Id="Rac6f14aaa0984dfb" /><Relationship Type="http://schemas.openxmlformats.org/officeDocument/2006/relationships/slide" Target="/ppt/slides/slide6.xml" Id="R998e4072cb1c4702" /><Relationship Type="http://schemas.openxmlformats.org/officeDocument/2006/relationships/slide" Target="/ppt/slides/slide7.xml" Id="Rc52f8f0132b2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3c8c8d01d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5fa8ff9e4b18" /><Relationship Type="http://schemas.openxmlformats.org/officeDocument/2006/relationships/theme" Target="/ppt/slideMasters/theme/theme1.xml" Id="Re0ea416ab7424b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d5fa8ff9e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860b5e555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ad76b95f3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9cb4a342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7cf82b76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bf9a310b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cd128376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84047b3e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ARNES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 BILUTLEIE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40 066 019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26 417 714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BILUTLEIE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37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834 640 902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 BILUTLEIE AS</a:t>
            </a:r>
          </a:p>
        </p:txBody>
      </p:sp>
    </p:spTree>
  </p:cSld>
  <p:clrMapOvr>
    <a:masterClrMapping xmlns:a="http://schemas.openxmlformats.org/drawingml/2006/main"/>
  </p:clrMapOvr>
</p:sld>
</file>