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c799a2375540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44e1e1c52441a"/>
  </p:sldMasterIdLst>
  <p:sldIdLst>
    <p:sldId xmlns:r="http://schemas.openxmlformats.org/officeDocument/2006/relationships" id="256" r:id="Rc4c3b1cadffe4171"/>
    <p:sldId xmlns:r="http://schemas.openxmlformats.org/officeDocument/2006/relationships" id="257" r:id="R06e5390bcf864375"/>
    <p:sldId xmlns:r="http://schemas.openxmlformats.org/officeDocument/2006/relationships" id="258" r:id="R000200208009421f"/>
    <p:sldId xmlns:r="http://schemas.openxmlformats.org/officeDocument/2006/relationships" id="259" r:id="Rcb151b3b78fc4a8d"/>
    <p:sldId xmlns:r="http://schemas.openxmlformats.org/officeDocument/2006/relationships" id="260" r:id="R000ce8822ebf41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44e1e1c52441a" /><Relationship Type="http://schemas.openxmlformats.org/officeDocument/2006/relationships/slide" Target="/ppt/slides/slide1.xml" Id="Rc4c3b1cadffe4171" /><Relationship Type="http://schemas.openxmlformats.org/officeDocument/2006/relationships/slide" Target="/ppt/slides/slide2.xml" Id="R06e5390bcf864375" /><Relationship Type="http://schemas.openxmlformats.org/officeDocument/2006/relationships/slide" Target="/ppt/slides/slide3.xml" Id="R000200208009421f" /><Relationship Type="http://schemas.openxmlformats.org/officeDocument/2006/relationships/slide" Target="/ppt/slides/slide4.xml" Id="Rcb151b3b78fc4a8d" /><Relationship Type="http://schemas.openxmlformats.org/officeDocument/2006/relationships/slide" Target="/ppt/slides/slide5.xml" Id="R000ce8822ebf41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c88834d74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55fda77864a60" /><Relationship Type="http://schemas.openxmlformats.org/officeDocument/2006/relationships/theme" Target="/ppt/slideMasters/theme/theme1.xml" Id="R7ec261163ca6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55fda77864a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6fe902f844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23f35c25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5e2cd7234d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86f6c3d2545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4acf005d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GUTFINSZKY CAPITAL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GUTFINSZKY CAPITAL LTD NUF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Gutfinszky AS, Georg Tvibergs vei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834 672 162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