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9d9fc16fe0940c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592a6c10f44450b"/>
  </p:sldMasterIdLst>
  <p:sldIdLst>
    <p:sldId xmlns:r="http://schemas.openxmlformats.org/officeDocument/2006/relationships" id="256" r:id="R8f2611b8a08b4fea"/>
    <p:sldId xmlns:r="http://schemas.openxmlformats.org/officeDocument/2006/relationships" id="257" r:id="R23036d3da6804962"/>
    <p:sldId xmlns:r="http://schemas.openxmlformats.org/officeDocument/2006/relationships" id="258" r:id="R7f1f3984a5af40af"/>
    <p:sldId xmlns:r="http://schemas.openxmlformats.org/officeDocument/2006/relationships" id="259" r:id="R8eb61c25a66d47df"/>
    <p:sldId xmlns:r="http://schemas.openxmlformats.org/officeDocument/2006/relationships" id="260" r:id="R6b3aab2290fc40e5"/>
    <p:sldId xmlns:r="http://schemas.openxmlformats.org/officeDocument/2006/relationships" id="261" r:id="R86e7ff9f24f94909"/>
    <p:sldId xmlns:r="http://schemas.openxmlformats.org/officeDocument/2006/relationships" id="262" r:id="R40cbd8ed21234f5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92a6c10f44450b" /><Relationship Type="http://schemas.openxmlformats.org/officeDocument/2006/relationships/slide" Target="/ppt/slides/slide1.xml" Id="R8f2611b8a08b4fea" /><Relationship Type="http://schemas.openxmlformats.org/officeDocument/2006/relationships/slide" Target="/ppt/slides/slide2.xml" Id="R23036d3da6804962" /><Relationship Type="http://schemas.openxmlformats.org/officeDocument/2006/relationships/slide" Target="/ppt/slides/slide3.xml" Id="R7f1f3984a5af40af" /><Relationship Type="http://schemas.openxmlformats.org/officeDocument/2006/relationships/slide" Target="/ppt/slides/slide4.xml" Id="R8eb61c25a66d47df" /><Relationship Type="http://schemas.openxmlformats.org/officeDocument/2006/relationships/slide" Target="/ppt/slides/slide5.xml" Id="R6b3aab2290fc40e5" /><Relationship Type="http://schemas.openxmlformats.org/officeDocument/2006/relationships/slide" Target="/ppt/slides/slide6.xml" Id="R86e7ff9f24f94909" /><Relationship Type="http://schemas.openxmlformats.org/officeDocument/2006/relationships/slide" Target="/ppt/slides/slide7.xml" Id="R40cbd8ed21234f5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afc105317e44e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3c4b323dbb4947" /><Relationship Type="http://schemas.openxmlformats.org/officeDocument/2006/relationships/theme" Target="/ppt/slideMasters/theme/theme1.xml" Id="Ra982701feca442f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b3c4b323dbb494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3c4719a9ee4bc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bebe53558d4e3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3810790a0b437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ac640e0b6f4d3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5257cfec14460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92eea790ef4aa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560182fa084bb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KLEIV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KLEIV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KLEIV AS ble etablert [år] og holder til i Paradis.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KLEIV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KLEIV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KLEIV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−5 002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940 822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965 038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3 261 894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KLEIV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KLEIVA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KLEIV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Hovdenlia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5232 Paradis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834 809 672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KLEIV AS</a:t>
            </a:r>
          </a:p>
        </p:txBody>
      </p:sp>
    </p:spTree>
  </p:cSld>
  <p:clrMapOvr>
    <a:masterClrMapping xmlns:a="http://schemas.openxmlformats.org/drawingml/2006/main"/>
  </p:clrMapOvr>
</p:sld>
</file>