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7fbfbe9edb4d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0a53541dc4001"/>
  </p:sldMasterIdLst>
  <p:sldIdLst>
    <p:sldId xmlns:r="http://schemas.openxmlformats.org/officeDocument/2006/relationships" id="256" r:id="R6bc27b49f30c4ab9"/>
    <p:sldId xmlns:r="http://schemas.openxmlformats.org/officeDocument/2006/relationships" id="257" r:id="Ra09230cbb2944159"/>
    <p:sldId xmlns:r="http://schemas.openxmlformats.org/officeDocument/2006/relationships" id="258" r:id="R62c7de1827b24f9e"/>
    <p:sldId xmlns:r="http://schemas.openxmlformats.org/officeDocument/2006/relationships" id="259" r:id="R551c0a3515a74ed2"/>
    <p:sldId xmlns:r="http://schemas.openxmlformats.org/officeDocument/2006/relationships" id="260" r:id="Rf4499c1d21e6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0a53541dc4001" /><Relationship Type="http://schemas.openxmlformats.org/officeDocument/2006/relationships/slide" Target="/ppt/slides/slide1.xml" Id="R6bc27b49f30c4ab9" /><Relationship Type="http://schemas.openxmlformats.org/officeDocument/2006/relationships/slide" Target="/ppt/slides/slide2.xml" Id="Ra09230cbb2944159" /><Relationship Type="http://schemas.openxmlformats.org/officeDocument/2006/relationships/slide" Target="/ppt/slides/slide3.xml" Id="R62c7de1827b24f9e" /><Relationship Type="http://schemas.openxmlformats.org/officeDocument/2006/relationships/slide" Target="/ppt/slides/slide4.xml" Id="R551c0a3515a74ed2" /><Relationship Type="http://schemas.openxmlformats.org/officeDocument/2006/relationships/slide" Target="/ppt/slides/slide5.xml" Id="Rf4499c1d21e6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cc8ae6f1f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5e4f3a5f405e" /><Relationship Type="http://schemas.openxmlformats.org/officeDocument/2006/relationships/theme" Target="/ppt/slideMasters/theme/theme1.xml" Id="R2db070715e17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85e4f3a5f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c846dd69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1110f725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447985c85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0e21bb8a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6e36520f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