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57205220eb49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3637357dfd469f"/>
  </p:sldMasterIdLst>
  <p:sldIdLst>
    <p:sldId xmlns:r="http://schemas.openxmlformats.org/officeDocument/2006/relationships" id="256" r:id="R9512216fd5164837"/>
    <p:sldId xmlns:r="http://schemas.openxmlformats.org/officeDocument/2006/relationships" id="257" r:id="Rf3a7f19eecf84861"/>
    <p:sldId xmlns:r="http://schemas.openxmlformats.org/officeDocument/2006/relationships" id="258" r:id="Rae3820fdf41c43ad"/>
    <p:sldId xmlns:r="http://schemas.openxmlformats.org/officeDocument/2006/relationships" id="259" r:id="Ree39ec01ac3748c3"/>
    <p:sldId xmlns:r="http://schemas.openxmlformats.org/officeDocument/2006/relationships" id="260" r:id="R7a6f12997d9d4b79"/>
    <p:sldId xmlns:r="http://schemas.openxmlformats.org/officeDocument/2006/relationships" id="261" r:id="Rfcf8a18dab984d55"/>
    <p:sldId xmlns:r="http://schemas.openxmlformats.org/officeDocument/2006/relationships" id="262" r:id="R45ad0d1ae2954c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3637357dfd469f" /><Relationship Type="http://schemas.openxmlformats.org/officeDocument/2006/relationships/slide" Target="/ppt/slides/slide1.xml" Id="R9512216fd5164837" /><Relationship Type="http://schemas.openxmlformats.org/officeDocument/2006/relationships/slide" Target="/ppt/slides/slide2.xml" Id="Rf3a7f19eecf84861" /><Relationship Type="http://schemas.openxmlformats.org/officeDocument/2006/relationships/slide" Target="/ppt/slides/slide3.xml" Id="Rae3820fdf41c43ad" /><Relationship Type="http://schemas.openxmlformats.org/officeDocument/2006/relationships/slide" Target="/ppt/slides/slide4.xml" Id="Ree39ec01ac3748c3" /><Relationship Type="http://schemas.openxmlformats.org/officeDocument/2006/relationships/slide" Target="/ppt/slides/slide5.xml" Id="R7a6f12997d9d4b79" /><Relationship Type="http://schemas.openxmlformats.org/officeDocument/2006/relationships/slide" Target="/ppt/slides/slide6.xml" Id="Rfcf8a18dab984d55" /><Relationship Type="http://schemas.openxmlformats.org/officeDocument/2006/relationships/slide" Target="/ppt/slides/slide7.xml" Id="R45ad0d1ae2954c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1070f1f3e447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d2c20b4ad457c" /><Relationship Type="http://schemas.openxmlformats.org/officeDocument/2006/relationships/theme" Target="/ppt/slideMasters/theme/theme1.xml" Id="Rc867178a36cf44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7d2c20b4ad45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4dcd30e4f43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33dbf41df44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2b9aa00ca42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146d3b6254a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149bd2cd14f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bb6f6a51e43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4d46a6abb4e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Storgaten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Storgaten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Storgaten 1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Storgaten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Storgaten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Storgaten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216 993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683 276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9 665 557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10 708 050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Storgaten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KIRSTEN GRIMSMO  –  84,0 %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GRIMSMO BUSENGDAL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FRIDA GRIMSMO BUSENGDAL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GRIMSMO BUSENGDAL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INGVARD BUSENGDAL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Storgaten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Kirsten Grimsmo, Laberget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storgaten1@gmail.com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834 856 972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Storgaten 1 AS</a:t>
            </a:r>
          </a:p>
        </p:txBody>
      </p:sp>
    </p:spTree>
  </p:cSld>
  <p:clrMapOvr>
    <a:masterClrMapping xmlns:a="http://schemas.openxmlformats.org/drawingml/2006/main"/>
  </p:clrMapOvr>
</p:sld>
</file>