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4e1ba1501c4c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39251544e44697"/>
  </p:sldMasterIdLst>
  <p:sldIdLst>
    <p:sldId xmlns:r="http://schemas.openxmlformats.org/officeDocument/2006/relationships" id="256" r:id="Rf167e849840e4768"/>
    <p:sldId xmlns:r="http://schemas.openxmlformats.org/officeDocument/2006/relationships" id="257" r:id="R2a68c3ecfca7469e"/>
    <p:sldId xmlns:r="http://schemas.openxmlformats.org/officeDocument/2006/relationships" id="258" r:id="R09e5118753164bdf"/>
    <p:sldId xmlns:r="http://schemas.openxmlformats.org/officeDocument/2006/relationships" id="259" r:id="R5f33d7fbedcb4fa9"/>
    <p:sldId xmlns:r="http://schemas.openxmlformats.org/officeDocument/2006/relationships" id="260" r:id="Rb6eef43f3ec143f7"/>
    <p:sldId xmlns:r="http://schemas.openxmlformats.org/officeDocument/2006/relationships" id="261" r:id="Rafec1695c36e400b"/>
    <p:sldId xmlns:r="http://schemas.openxmlformats.org/officeDocument/2006/relationships" id="262" r:id="R279f85a1c1df40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39251544e44697" /><Relationship Type="http://schemas.openxmlformats.org/officeDocument/2006/relationships/slide" Target="/ppt/slides/slide1.xml" Id="Rf167e849840e4768" /><Relationship Type="http://schemas.openxmlformats.org/officeDocument/2006/relationships/slide" Target="/ppt/slides/slide2.xml" Id="R2a68c3ecfca7469e" /><Relationship Type="http://schemas.openxmlformats.org/officeDocument/2006/relationships/slide" Target="/ppt/slides/slide3.xml" Id="R09e5118753164bdf" /><Relationship Type="http://schemas.openxmlformats.org/officeDocument/2006/relationships/slide" Target="/ppt/slides/slide4.xml" Id="R5f33d7fbedcb4fa9" /><Relationship Type="http://schemas.openxmlformats.org/officeDocument/2006/relationships/slide" Target="/ppt/slides/slide5.xml" Id="Rb6eef43f3ec143f7" /><Relationship Type="http://schemas.openxmlformats.org/officeDocument/2006/relationships/slide" Target="/ppt/slides/slide6.xml" Id="Rafec1695c36e400b" /><Relationship Type="http://schemas.openxmlformats.org/officeDocument/2006/relationships/slide" Target="/ppt/slides/slide7.xml" Id="R279f85a1c1df40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a67aadf0f4c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3655374384a8e" /><Relationship Type="http://schemas.openxmlformats.org/officeDocument/2006/relationships/theme" Target="/ppt/slideMasters/theme/theme1.xml" Id="Rb8e4e676d7c249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83655374384a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75911d5c447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07ba9b1164b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0c559834a4a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05c397a2044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75c1e773f44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8183bcbd840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16b861967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MIKALSEN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MIKALSEN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MIKALSEN REVISJON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MIKALSEN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MIKALSEN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MIKALSEN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810 147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−287 192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−223 991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−157 491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649 897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MIKALSEN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PTARMIGAN AS  –  91,7 %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ARILD MIKALSEN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MIKALSEN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Stakkevollvegen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835 011 232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MIKALSEN REVISJON AS</a:t>
            </a:r>
          </a:p>
        </p:txBody>
      </p:sp>
    </p:spTree>
  </p:cSld>
  <p:clrMapOvr>
    <a:masterClrMapping xmlns:a="http://schemas.openxmlformats.org/drawingml/2006/main"/>
  </p:clrMapOvr>
</p:sld>
</file>