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8885ac05b7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71815b62b4588"/>
  </p:sldMasterIdLst>
  <p:sldIdLst>
    <p:sldId xmlns:r="http://schemas.openxmlformats.org/officeDocument/2006/relationships" id="256" r:id="R22087936f0934d3f"/>
    <p:sldId xmlns:r="http://schemas.openxmlformats.org/officeDocument/2006/relationships" id="257" r:id="R8355b688e18044e6"/>
    <p:sldId xmlns:r="http://schemas.openxmlformats.org/officeDocument/2006/relationships" id="258" r:id="R1e7644cf28404656"/>
    <p:sldId xmlns:r="http://schemas.openxmlformats.org/officeDocument/2006/relationships" id="259" r:id="R5208c51793364b26"/>
    <p:sldId xmlns:r="http://schemas.openxmlformats.org/officeDocument/2006/relationships" id="260" r:id="R58c9d61f83bb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71815b62b4588" /><Relationship Type="http://schemas.openxmlformats.org/officeDocument/2006/relationships/slide" Target="/ppt/slides/slide1.xml" Id="R22087936f0934d3f" /><Relationship Type="http://schemas.openxmlformats.org/officeDocument/2006/relationships/slide" Target="/ppt/slides/slide2.xml" Id="R8355b688e18044e6" /><Relationship Type="http://schemas.openxmlformats.org/officeDocument/2006/relationships/slide" Target="/ppt/slides/slide3.xml" Id="R1e7644cf28404656" /><Relationship Type="http://schemas.openxmlformats.org/officeDocument/2006/relationships/slide" Target="/ppt/slides/slide4.xml" Id="R5208c51793364b26" /><Relationship Type="http://schemas.openxmlformats.org/officeDocument/2006/relationships/slide" Target="/ppt/slides/slide5.xml" Id="R58c9d61f83bb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b0a2c0b2b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76d8f73d24f72" /><Relationship Type="http://schemas.openxmlformats.org/officeDocument/2006/relationships/theme" Target="/ppt/slideMasters/theme/theme1.xml" Id="Rb23460bc63724d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776d8f73d24f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b8679fda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7418fdc84f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dcd8d0e93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1e533bfd0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83c12927744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ANETTE JOBSEN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JOBSEN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JOBSEN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JOBSEN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JOBSEN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JOBSEN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Holandsveien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835 229 092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ANETTE JOBSEN</a:t>
            </a:r>
          </a:p>
        </p:txBody>
      </p:sp>
    </p:spTree>
  </p:cSld>
  <p:clrMapOvr>
    <a:masterClrMapping xmlns:a="http://schemas.openxmlformats.org/drawingml/2006/main"/>
  </p:clrMapOvr>
</p:sld>
</file>