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7f8aa99654b47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c7f32d23da46dd"/>
  </p:sldMasterIdLst>
  <p:sldIdLst>
    <p:sldId xmlns:r="http://schemas.openxmlformats.org/officeDocument/2006/relationships" id="256" r:id="Rb6a31bb4267148ba"/>
    <p:sldId xmlns:r="http://schemas.openxmlformats.org/officeDocument/2006/relationships" id="257" r:id="R0700cf78fa7b46d6"/>
    <p:sldId xmlns:r="http://schemas.openxmlformats.org/officeDocument/2006/relationships" id="258" r:id="Rf819e8ce418945bf"/>
    <p:sldId xmlns:r="http://schemas.openxmlformats.org/officeDocument/2006/relationships" id="259" r:id="R44494f25be67483d"/>
    <p:sldId xmlns:r="http://schemas.openxmlformats.org/officeDocument/2006/relationships" id="260" r:id="R0d42d07adfe3457b"/>
    <p:sldId xmlns:r="http://schemas.openxmlformats.org/officeDocument/2006/relationships" id="261" r:id="R3e809b382c8749fd"/>
    <p:sldId xmlns:r="http://schemas.openxmlformats.org/officeDocument/2006/relationships" id="262" r:id="R0157a7e275bf4a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c7f32d23da46dd" /><Relationship Type="http://schemas.openxmlformats.org/officeDocument/2006/relationships/slide" Target="/ppt/slides/slide1.xml" Id="Rb6a31bb4267148ba" /><Relationship Type="http://schemas.openxmlformats.org/officeDocument/2006/relationships/slide" Target="/ppt/slides/slide2.xml" Id="R0700cf78fa7b46d6" /><Relationship Type="http://schemas.openxmlformats.org/officeDocument/2006/relationships/slide" Target="/ppt/slides/slide3.xml" Id="Rf819e8ce418945bf" /><Relationship Type="http://schemas.openxmlformats.org/officeDocument/2006/relationships/slide" Target="/ppt/slides/slide4.xml" Id="R44494f25be67483d" /><Relationship Type="http://schemas.openxmlformats.org/officeDocument/2006/relationships/slide" Target="/ppt/slides/slide5.xml" Id="R0d42d07adfe3457b" /><Relationship Type="http://schemas.openxmlformats.org/officeDocument/2006/relationships/slide" Target="/ppt/slides/slide6.xml" Id="R3e809b382c8749fd" /><Relationship Type="http://schemas.openxmlformats.org/officeDocument/2006/relationships/slide" Target="/ppt/slides/slide7.xml" Id="R0157a7e275bf4a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64d2b488ee43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65d22055b4a80" /><Relationship Type="http://schemas.openxmlformats.org/officeDocument/2006/relationships/theme" Target="/ppt/slideMasters/theme/theme1.xml" Id="R1be7357c549149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065d22055b4a8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d8b2bd28d48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6fdf20177a41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22761b5f864c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a8ee1c670943a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eda92c86e441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1c371f78e04b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0c1f24f4941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RENEGADE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RENEGADE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−6 969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−6 969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23 031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1 097 621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ALEXIS DANIEL ARNAUD RENE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Glaservegen 127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3727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835 448 002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RENEGADE AS</a:t>
            </a:r>
          </a:p>
        </p:txBody>
      </p:sp>
    </p:spTree>
  </p:cSld>
  <p:clrMapOvr>
    <a:masterClrMapping xmlns:a="http://schemas.openxmlformats.org/drawingml/2006/main"/>
  </p:clrMapOvr>
</p:sld>
</file>