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0a740b721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31a132f594b37"/>
  </p:sldMasterIdLst>
  <p:sldIdLst>
    <p:sldId xmlns:r="http://schemas.openxmlformats.org/officeDocument/2006/relationships" id="256" r:id="R80002e9b2a4c4bd6"/>
    <p:sldId xmlns:r="http://schemas.openxmlformats.org/officeDocument/2006/relationships" id="257" r:id="Ra31cac07c4bc4e5d"/>
    <p:sldId xmlns:r="http://schemas.openxmlformats.org/officeDocument/2006/relationships" id="258" r:id="Rbff80e8f84a74c9d"/>
    <p:sldId xmlns:r="http://schemas.openxmlformats.org/officeDocument/2006/relationships" id="259" r:id="Rff44ba74ba4d4293"/>
    <p:sldId xmlns:r="http://schemas.openxmlformats.org/officeDocument/2006/relationships" id="260" r:id="R5ec36000e0a54f68"/>
    <p:sldId xmlns:r="http://schemas.openxmlformats.org/officeDocument/2006/relationships" id="261" r:id="R1a21f89ffaac421b"/>
    <p:sldId xmlns:r="http://schemas.openxmlformats.org/officeDocument/2006/relationships" id="262" r:id="R35ec783ee918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31a132f594b37" /><Relationship Type="http://schemas.openxmlformats.org/officeDocument/2006/relationships/slide" Target="/ppt/slides/slide1.xml" Id="R80002e9b2a4c4bd6" /><Relationship Type="http://schemas.openxmlformats.org/officeDocument/2006/relationships/slide" Target="/ppt/slides/slide2.xml" Id="Ra31cac07c4bc4e5d" /><Relationship Type="http://schemas.openxmlformats.org/officeDocument/2006/relationships/slide" Target="/ppt/slides/slide3.xml" Id="Rbff80e8f84a74c9d" /><Relationship Type="http://schemas.openxmlformats.org/officeDocument/2006/relationships/slide" Target="/ppt/slides/slide4.xml" Id="Rff44ba74ba4d4293" /><Relationship Type="http://schemas.openxmlformats.org/officeDocument/2006/relationships/slide" Target="/ppt/slides/slide5.xml" Id="R5ec36000e0a54f68" /><Relationship Type="http://schemas.openxmlformats.org/officeDocument/2006/relationships/slide" Target="/ppt/slides/slide6.xml" Id="R1a21f89ffaac421b" /><Relationship Type="http://schemas.openxmlformats.org/officeDocument/2006/relationships/slide" Target="/ppt/slides/slide7.xml" Id="R35ec783ee918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d795010b0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39736011461c" /><Relationship Type="http://schemas.openxmlformats.org/officeDocument/2006/relationships/theme" Target="/ppt/slideMasters/theme/theme1.xml" Id="Rf4bed7a65dbf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b39736011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b95101e7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f3b59947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dc76b97a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8f50adf5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80feaea3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d468d0ca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98f2ea0c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II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190 456 609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4 829 853 180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7 663 994 553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SPECIAL PURPOSE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