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13ed9e574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0132ccc974022"/>
  </p:sldMasterIdLst>
  <p:sldIdLst>
    <p:sldId xmlns:r="http://schemas.openxmlformats.org/officeDocument/2006/relationships" id="256" r:id="Re43ae7a430f742a0"/>
    <p:sldId xmlns:r="http://schemas.openxmlformats.org/officeDocument/2006/relationships" id="257" r:id="R8ec8367ea56a424c"/>
    <p:sldId xmlns:r="http://schemas.openxmlformats.org/officeDocument/2006/relationships" id="258" r:id="Ra72a984d96614001"/>
    <p:sldId xmlns:r="http://schemas.openxmlformats.org/officeDocument/2006/relationships" id="259" r:id="Rc20e3bf0849f4cc9"/>
    <p:sldId xmlns:r="http://schemas.openxmlformats.org/officeDocument/2006/relationships" id="260" r:id="R917871f5d65f4ad8"/>
    <p:sldId xmlns:r="http://schemas.openxmlformats.org/officeDocument/2006/relationships" id="261" r:id="R2f62c26cd710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0132ccc974022" /><Relationship Type="http://schemas.openxmlformats.org/officeDocument/2006/relationships/slide" Target="/ppt/slides/slide1.xml" Id="Re43ae7a430f742a0" /><Relationship Type="http://schemas.openxmlformats.org/officeDocument/2006/relationships/slide" Target="/ppt/slides/slide2.xml" Id="R8ec8367ea56a424c" /><Relationship Type="http://schemas.openxmlformats.org/officeDocument/2006/relationships/slide" Target="/ppt/slides/slide3.xml" Id="Ra72a984d96614001" /><Relationship Type="http://schemas.openxmlformats.org/officeDocument/2006/relationships/slide" Target="/ppt/slides/slide4.xml" Id="Rc20e3bf0849f4cc9" /><Relationship Type="http://schemas.openxmlformats.org/officeDocument/2006/relationships/slide" Target="/ppt/slides/slide5.xml" Id="R917871f5d65f4ad8" /><Relationship Type="http://schemas.openxmlformats.org/officeDocument/2006/relationships/slide" Target="/ppt/slides/slide6.xml" Id="R2f62c26cd710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e8df25133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f58f25784111" /><Relationship Type="http://schemas.openxmlformats.org/officeDocument/2006/relationships/theme" Target="/ppt/slideMasters/theme/theme1.xml" Id="Rbb1e4cee6d6b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ff58f2578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08823be2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bdd51e88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2873d221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a1dc1a20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84965adb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fbb599ee1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