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cb04748cc14b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36bccf91cc41bc"/>
  </p:sldMasterIdLst>
  <p:sldIdLst>
    <p:sldId xmlns:r="http://schemas.openxmlformats.org/officeDocument/2006/relationships" id="256" r:id="Rc1d15297e5814a22"/>
    <p:sldId xmlns:r="http://schemas.openxmlformats.org/officeDocument/2006/relationships" id="257" r:id="R5728eae326f4467e"/>
    <p:sldId xmlns:r="http://schemas.openxmlformats.org/officeDocument/2006/relationships" id="258" r:id="Ra0663b2ce0d6471f"/>
    <p:sldId xmlns:r="http://schemas.openxmlformats.org/officeDocument/2006/relationships" id="259" r:id="R0a2446a2a00f4a2e"/>
    <p:sldId xmlns:r="http://schemas.openxmlformats.org/officeDocument/2006/relationships" id="260" r:id="R54eb36986fba485d"/>
    <p:sldId xmlns:r="http://schemas.openxmlformats.org/officeDocument/2006/relationships" id="261" r:id="R56dbf7c537234a3a"/>
    <p:sldId xmlns:r="http://schemas.openxmlformats.org/officeDocument/2006/relationships" id="262" r:id="R7e9fd24ae03240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36bccf91cc41bc" /><Relationship Type="http://schemas.openxmlformats.org/officeDocument/2006/relationships/slide" Target="/ppt/slides/slide1.xml" Id="Rc1d15297e5814a22" /><Relationship Type="http://schemas.openxmlformats.org/officeDocument/2006/relationships/slide" Target="/ppt/slides/slide2.xml" Id="R5728eae326f4467e" /><Relationship Type="http://schemas.openxmlformats.org/officeDocument/2006/relationships/slide" Target="/ppt/slides/slide3.xml" Id="Ra0663b2ce0d6471f" /><Relationship Type="http://schemas.openxmlformats.org/officeDocument/2006/relationships/slide" Target="/ppt/slides/slide4.xml" Id="R0a2446a2a00f4a2e" /><Relationship Type="http://schemas.openxmlformats.org/officeDocument/2006/relationships/slide" Target="/ppt/slides/slide5.xml" Id="R54eb36986fba485d" /><Relationship Type="http://schemas.openxmlformats.org/officeDocument/2006/relationships/slide" Target="/ppt/slides/slide6.xml" Id="R56dbf7c537234a3a" /><Relationship Type="http://schemas.openxmlformats.org/officeDocument/2006/relationships/slide" Target="/ppt/slides/slide7.xml" Id="R7e9fd24ae03240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3d6388414548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30dc9994042d6" /><Relationship Type="http://schemas.openxmlformats.org/officeDocument/2006/relationships/theme" Target="/ppt/slideMasters/theme/theme1.xml" Id="R5d830514bd264f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230dc9994042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9f70ac86248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4a5f8d52e4d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05235ba0948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bc63227b249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e7798eb0444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08d436b364d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6b607b83e42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 ØKONOMI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1 371 373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181 171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142 743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1 666 243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2 224 428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ENGERSEN INVEST AS  –  69,9 %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MM GRUPPEN AS  –  30,1 %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Landstads gate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835 451 682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 ØKONOMI AS</a:t>
            </a:r>
          </a:p>
        </p:txBody>
      </p:sp>
    </p:spTree>
  </p:cSld>
  <p:clrMapOvr>
    <a:masterClrMapping xmlns:a="http://schemas.openxmlformats.org/drawingml/2006/main"/>
  </p:clrMapOvr>
</p:sld>
</file>