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a0dcff47f47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4d47717db452e"/>
  </p:sldMasterIdLst>
  <p:sldIdLst>
    <p:sldId xmlns:r="http://schemas.openxmlformats.org/officeDocument/2006/relationships" id="256" r:id="R1742766f0f674a79"/>
    <p:sldId xmlns:r="http://schemas.openxmlformats.org/officeDocument/2006/relationships" id="257" r:id="Rbab7f985123341ba"/>
    <p:sldId xmlns:r="http://schemas.openxmlformats.org/officeDocument/2006/relationships" id="258" r:id="R2e1f0feaacf24b68"/>
    <p:sldId xmlns:r="http://schemas.openxmlformats.org/officeDocument/2006/relationships" id="259" r:id="R91e90ee76f794d50"/>
    <p:sldId xmlns:r="http://schemas.openxmlformats.org/officeDocument/2006/relationships" id="260" r:id="R9d3dfe4ae2ce4afc"/>
    <p:sldId xmlns:r="http://schemas.openxmlformats.org/officeDocument/2006/relationships" id="261" r:id="Rd7186b9b167441bd"/>
    <p:sldId xmlns:r="http://schemas.openxmlformats.org/officeDocument/2006/relationships" id="262" r:id="Rb47397c89a85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4d47717db452e" /><Relationship Type="http://schemas.openxmlformats.org/officeDocument/2006/relationships/slide" Target="/ppt/slides/slide1.xml" Id="R1742766f0f674a79" /><Relationship Type="http://schemas.openxmlformats.org/officeDocument/2006/relationships/slide" Target="/ppt/slides/slide2.xml" Id="Rbab7f985123341ba" /><Relationship Type="http://schemas.openxmlformats.org/officeDocument/2006/relationships/slide" Target="/ppt/slides/slide3.xml" Id="R2e1f0feaacf24b68" /><Relationship Type="http://schemas.openxmlformats.org/officeDocument/2006/relationships/slide" Target="/ppt/slides/slide4.xml" Id="R91e90ee76f794d50" /><Relationship Type="http://schemas.openxmlformats.org/officeDocument/2006/relationships/slide" Target="/ppt/slides/slide5.xml" Id="R9d3dfe4ae2ce4afc" /><Relationship Type="http://schemas.openxmlformats.org/officeDocument/2006/relationships/slide" Target="/ppt/slides/slide6.xml" Id="Rd7186b9b167441bd" /><Relationship Type="http://schemas.openxmlformats.org/officeDocument/2006/relationships/slide" Target="/ppt/slides/slide7.xml" Id="Rb47397c89a85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ed1be496243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56bf3193a4769" /><Relationship Type="http://schemas.openxmlformats.org/officeDocument/2006/relationships/theme" Target="/ppt/slideMasters/theme/theme1.xml" Id="R25252bc5a2ed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56bf3193a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03e093083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816b571fc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90541257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ad5d217cd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26b53b3649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65f30470042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4eebc1e83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BUKKEBERGET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BUKKEBERGET INVEST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GRYTNES JORDET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Hedalsvegen 2655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BUKKEBERGET INVEST AS</a:t>
            </a:r>
          </a:p>
        </p:txBody>
      </p:sp>
    </p:spTree>
  </p:cSld>
  <p:clrMapOvr>
    <a:masterClrMapping xmlns:a="http://schemas.openxmlformats.org/drawingml/2006/main"/>
  </p:clrMapOvr>
</p:sld>
</file>