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f3f30868e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ad357cf3f460c"/>
  </p:sldMasterIdLst>
  <p:sldIdLst>
    <p:sldId xmlns:r="http://schemas.openxmlformats.org/officeDocument/2006/relationships" id="256" r:id="Rf667000d59754e7f"/>
    <p:sldId xmlns:r="http://schemas.openxmlformats.org/officeDocument/2006/relationships" id="257" r:id="Rd2549d8e52fc468e"/>
    <p:sldId xmlns:r="http://schemas.openxmlformats.org/officeDocument/2006/relationships" id="258" r:id="Rdc178f1e60ad4d68"/>
    <p:sldId xmlns:r="http://schemas.openxmlformats.org/officeDocument/2006/relationships" id="259" r:id="Rce03b0ac911744ef"/>
    <p:sldId xmlns:r="http://schemas.openxmlformats.org/officeDocument/2006/relationships" id="260" r:id="Ra26a6f94bda74f26"/>
    <p:sldId xmlns:r="http://schemas.openxmlformats.org/officeDocument/2006/relationships" id="261" r:id="Ra35f1144b0ae4702"/>
    <p:sldId xmlns:r="http://schemas.openxmlformats.org/officeDocument/2006/relationships" id="262" r:id="R89fc3f7efc24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ad357cf3f460c" /><Relationship Type="http://schemas.openxmlformats.org/officeDocument/2006/relationships/slide" Target="/ppt/slides/slide1.xml" Id="Rf667000d59754e7f" /><Relationship Type="http://schemas.openxmlformats.org/officeDocument/2006/relationships/slide" Target="/ppt/slides/slide2.xml" Id="Rd2549d8e52fc468e" /><Relationship Type="http://schemas.openxmlformats.org/officeDocument/2006/relationships/slide" Target="/ppt/slides/slide3.xml" Id="Rdc178f1e60ad4d68" /><Relationship Type="http://schemas.openxmlformats.org/officeDocument/2006/relationships/slide" Target="/ppt/slides/slide4.xml" Id="Rce03b0ac911744ef" /><Relationship Type="http://schemas.openxmlformats.org/officeDocument/2006/relationships/slide" Target="/ppt/slides/slide5.xml" Id="Ra26a6f94bda74f26" /><Relationship Type="http://schemas.openxmlformats.org/officeDocument/2006/relationships/slide" Target="/ppt/slides/slide6.xml" Id="Ra35f1144b0ae4702" /><Relationship Type="http://schemas.openxmlformats.org/officeDocument/2006/relationships/slide" Target="/ppt/slides/slide7.xml" Id="R89fc3f7efc24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afd0f4dd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746b32644c75" /><Relationship Type="http://schemas.openxmlformats.org/officeDocument/2006/relationships/theme" Target="/ppt/slideMasters/theme/theme1.xml" Id="R45ccf16ed5d5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5746b3264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d7d6d1a0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593bec44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1e858a6e6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9a9ce8db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161a47e8e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fe951c10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7d50b2f1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NORDAHL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NORDAHL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2 290 993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Nordahl, Skarpsnovegen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835 456 242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