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66f1894fc4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a0d3d70c74343"/>
  </p:sldMasterIdLst>
  <p:sldIdLst>
    <p:sldId xmlns:r="http://schemas.openxmlformats.org/officeDocument/2006/relationships" id="256" r:id="R18abcbebfbc44d74"/>
    <p:sldId xmlns:r="http://schemas.openxmlformats.org/officeDocument/2006/relationships" id="257" r:id="R859224bd73254e0a"/>
    <p:sldId xmlns:r="http://schemas.openxmlformats.org/officeDocument/2006/relationships" id="258" r:id="R8a61db2372364524"/>
    <p:sldId xmlns:r="http://schemas.openxmlformats.org/officeDocument/2006/relationships" id="259" r:id="Ra27eeb3b64a942fe"/>
    <p:sldId xmlns:r="http://schemas.openxmlformats.org/officeDocument/2006/relationships" id="260" r:id="Ra32ac25e33614c52"/>
    <p:sldId xmlns:r="http://schemas.openxmlformats.org/officeDocument/2006/relationships" id="261" r:id="R2be59aa75fe44191"/>
    <p:sldId xmlns:r="http://schemas.openxmlformats.org/officeDocument/2006/relationships" id="262" r:id="R6255e03a360847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a0d3d70c74343" /><Relationship Type="http://schemas.openxmlformats.org/officeDocument/2006/relationships/slide" Target="/ppt/slides/slide1.xml" Id="R18abcbebfbc44d74" /><Relationship Type="http://schemas.openxmlformats.org/officeDocument/2006/relationships/slide" Target="/ppt/slides/slide2.xml" Id="R859224bd73254e0a" /><Relationship Type="http://schemas.openxmlformats.org/officeDocument/2006/relationships/slide" Target="/ppt/slides/slide3.xml" Id="R8a61db2372364524" /><Relationship Type="http://schemas.openxmlformats.org/officeDocument/2006/relationships/slide" Target="/ppt/slides/slide4.xml" Id="Ra27eeb3b64a942fe" /><Relationship Type="http://schemas.openxmlformats.org/officeDocument/2006/relationships/slide" Target="/ppt/slides/slide5.xml" Id="Ra32ac25e33614c52" /><Relationship Type="http://schemas.openxmlformats.org/officeDocument/2006/relationships/slide" Target="/ppt/slides/slide6.xml" Id="R2be59aa75fe44191" /><Relationship Type="http://schemas.openxmlformats.org/officeDocument/2006/relationships/slide" Target="/ppt/slides/slide7.xml" Id="R6255e03a360847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f5d16f622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70fdf19604f3d" /><Relationship Type="http://schemas.openxmlformats.org/officeDocument/2006/relationships/theme" Target="/ppt/slideMasters/theme/theme1.xml" Id="R4d7a63f10fc2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70fdf1960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0fc42f215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eba15ffa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eab48df3c4e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d62f701214c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e4cf9848e47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129fa18ea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c816c6386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HATHON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HATHON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362 617 828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653 013 953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HATHON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835 566 692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HATHON INVEST AS</a:t>
            </a:r>
          </a:p>
        </p:txBody>
      </p:sp>
    </p:spTree>
  </p:cSld>
  <p:clrMapOvr>
    <a:masterClrMapping xmlns:a="http://schemas.openxmlformats.org/drawingml/2006/main"/>
  </p:clrMapOvr>
</p:sld>
</file>