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11fe6a6e240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807bfdf52e47b2"/>
  </p:sldMasterIdLst>
  <p:sldIdLst>
    <p:sldId xmlns:r="http://schemas.openxmlformats.org/officeDocument/2006/relationships" id="256" r:id="R9b3fbef12c644af6"/>
    <p:sldId xmlns:r="http://schemas.openxmlformats.org/officeDocument/2006/relationships" id="257" r:id="R6e8ea94a68914544"/>
    <p:sldId xmlns:r="http://schemas.openxmlformats.org/officeDocument/2006/relationships" id="258" r:id="R7c464ae7c89f48d1"/>
    <p:sldId xmlns:r="http://schemas.openxmlformats.org/officeDocument/2006/relationships" id="259" r:id="R078360b3fca64839"/>
    <p:sldId xmlns:r="http://schemas.openxmlformats.org/officeDocument/2006/relationships" id="260" r:id="R1f3e0078a3d7457a"/>
    <p:sldId xmlns:r="http://schemas.openxmlformats.org/officeDocument/2006/relationships" id="261" r:id="R1946e97a5fbc4415"/>
    <p:sldId xmlns:r="http://schemas.openxmlformats.org/officeDocument/2006/relationships" id="262" r:id="R278d15640a524d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07bfdf52e47b2" /><Relationship Type="http://schemas.openxmlformats.org/officeDocument/2006/relationships/slide" Target="/ppt/slides/slide1.xml" Id="R9b3fbef12c644af6" /><Relationship Type="http://schemas.openxmlformats.org/officeDocument/2006/relationships/slide" Target="/ppt/slides/slide2.xml" Id="R6e8ea94a68914544" /><Relationship Type="http://schemas.openxmlformats.org/officeDocument/2006/relationships/slide" Target="/ppt/slides/slide3.xml" Id="R7c464ae7c89f48d1" /><Relationship Type="http://schemas.openxmlformats.org/officeDocument/2006/relationships/slide" Target="/ppt/slides/slide4.xml" Id="R078360b3fca64839" /><Relationship Type="http://schemas.openxmlformats.org/officeDocument/2006/relationships/slide" Target="/ppt/slides/slide5.xml" Id="R1f3e0078a3d7457a" /><Relationship Type="http://schemas.openxmlformats.org/officeDocument/2006/relationships/slide" Target="/ppt/slides/slide6.xml" Id="R1946e97a5fbc4415" /><Relationship Type="http://schemas.openxmlformats.org/officeDocument/2006/relationships/slide" Target="/ppt/slides/slide7.xml" Id="R278d15640a524d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12a64549d42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644385292417e" /><Relationship Type="http://schemas.openxmlformats.org/officeDocument/2006/relationships/theme" Target="/ppt/slideMasters/theme/theme1.xml" Id="R417eb12a0bcc46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64438529241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c2047e1424a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9a9c88cc4f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d3e1f4a1542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d985eea1a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f4444443b46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fdb95ae154a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3e02c1aa5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DNB ASSET MANAGEMENT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ASSET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ASSET MANAGEMENT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ASSET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ASSET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ASSET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869 852 000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1 702 523 000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2 599 165 000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ASSET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ASSET MANAGEMENT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M-12, 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835 615 472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DNB ASSET MANAGEMENT HOLDING AS</a:t>
            </a:r>
          </a:p>
        </p:txBody>
      </p:sp>
    </p:spTree>
  </p:cSld>
  <p:clrMapOvr>
    <a:masterClrMapping xmlns:a="http://schemas.openxmlformats.org/drawingml/2006/main"/>
  </p:clrMapOvr>
</p:sld>
</file>