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c3a34868e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46a743787464e"/>
  </p:sldMasterIdLst>
  <p:sldIdLst>
    <p:sldId xmlns:r="http://schemas.openxmlformats.org/officeDocument/2006/relationships" id="256" r:id="Rb6025792926e444e"/>
    <p:sldId xmlns:r="http://schemas.openxmlformats.org/officeDocument/2006/relationships" id="257" r:id="R226de39f2a4a439c"/>
    <p:sldId xmlns:r="http://schemas.openxmlformats.org/officeDocument/2006/relationships" id="258" r:id="Rd6993598e8514a4d"/>
    <p:sldId xmlns:r="http://schemas.openxmlformats.org/officeDocument/2006/relationships" id="259" r:id="Rf4883c5727594ad7"/>
    <p:sldId xmlns:r="http://schemas.openxmlformats.org/officeDocument/2006/relationships" id="260" r:id="R522dcbfecfcb4ccd"/>
    <p:sldId xmlns:r="http://schemas.openxmlformats.org/officeDocument/2006/relationships" id="261" r:id="Rff2e79fd0b03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46a743787464e" /><Relationship Type="http://schemas.openxmlformats.org/officeDocument/2006/relationships/slide" Target="/ppt/slides/slide1.xml" Id="Rb6025792926e444e" /><Relationship Type="http://schemas.openxmlformats.org/officeDocument/2006/relationships/slide" Target="/ppt/slides/slide2.xml" Id="R226de39f2a4a439c" /><Relationship Type="http://schemas.openxmlformats.org/officeDocument/2006/relationships/slide" Target="/ppt/slides/slide3.xml" Id="Rd6993598e8514a4d" /><Relationship Type="http://schemas.openxmlformats.org/officeDocument/2006/relationships/slide" Target="/ppt/slides/slide4.xml" Id="Rf4883c5727594ad7" /><Relationship Type="http://schemas.openxmlformats.org/officeDocument/2006/relationships/slide" Target="/ppt/slides/slide5.xml" Id="R522dcbfecfcb4ccd" /><Relationship Type="http://schemas.openxmlformats.org/officeDocument/2006/relationships/slide" Target="/ppt/slides/slide6.xml" Id="Rff2e79fd0b03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1524c0bdf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ac84a1fb5495e" /><Relationship Type="http://schemas.openxmlformats.org/officeDocument/2006/relationships/theme" Target="/ppt/slideMasters/theme/theme1.xml" Id="Ra406d6fd3f81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ac84a1fb5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2f0afb42a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48983bc274e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58b6e710f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fc4678fe0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de5447219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f4d2b0b3b4d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MESTERCAMP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MESTERCAMP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SNERSRUD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roger@mestercamp.no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835 649 652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MESTERCAMP AS</a:t>
            </a:r>
          </a:p>
        </p:txBody>
      </p:sp>
    </p:spTree>
  </p:cSld>
  <p:clrMapOvr>
    <a:masterClrMapping xmlns:a="http://schemas.openxmlformats.org/drawingml/2006/main"/>
  </p:clrMapOvr>
</p:sld>
</file>