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1262a5585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bd829f9aa4aec"/>
  </p:sldMasterIdLst>
  <p:sldIdLst>
    <p:sldId xmlns:r="http://schemas.openxmlformats.org/officeDocument/2006/relationships" id="256" r:id="R206a4a6d854d43f4"/>
    <p:sldId xmlns:r="http://schemas.openxmlformats.org/officeDocument/2006/relationships" id="257" r:id="R1806000855ba4d27"/>
    <p:sldId xmlns:r="http://schemas.openxmlformats.org/officeDocument/2006/relationships" id="258" r:id="Rba7781a3658046cf"/>
    <p:sldId xmlns:r="http://schemas.openxmlformats.org/officeDocument/2006/relationships" id="259" r:id="R7b1a4c272f0a43a5"/>
    <p:sldId xmlns:r="http://schemas.openxmlformats.org/officeDocument/2006/relationships" id="260" r:id="R0a5412b3279843a7"/>
    <p:sldId xmlns:r="http://schemas.openxmlformats.org/officeDocument/2006/relationships" id="261" r:id="R4c753a60de71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bd829f9aa4aec" /><Relationship Type="http://schemas.openxmlformats.org/officeDocument/2006/relationships/slide" Target="/ppt/slides/slide1.xml" Id="R206a4a6d854d43f4" /><Relationship Type="http://schemas.openxmlformats.org/officeDocument/2006/relationships/slide" Target="/ppt/slides/slide2.xml" Id="R1806000855ba4d27" /><Relationship Type="http://schemas.openxmlformats.org/officeDocument/2006/relationships/slide" Target="/ppt/slides/slide3.xml" Id="Rba7781a3658046cf" /><Relationship Type="http://schemas.openxmlformats.org/officeDocument/2006/relationships/slide" Target="/ppt/slides/slide4.xml" Id="R7b1a4c272f0a43a5" /><Relationship Type="http://schemas.openxmlformats.org/officeDocument/2006/relationships/slide" Target="/ppt/slides/slide5.xml" Id="R0a5412b3279843a7" /><Relationship Type="http://schemas.openxmlformats.org/officeDocument/2006/relationships/slide" Target="/ppt/slides/slide6.xml" Id="R4c753a60de71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cb7eaa539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701286c14fbf" /><Relationship Type="http://schemas.openxmlformats.org/officeDocument/2006/relationships/theme" Target="/ppt/slideMasters/theme/theme1.xml" Id="R3f40293df5c6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5701286c1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be1474d2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8de62f09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92ea605c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ad64363c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b1cdc5c5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433b08818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