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bc51dada7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b09988705f4a1d"/>
  </p:sldMasterIdLst>
  <p:sldIdLst>
    <p:sldId xmlns:r="http://schemas.openxmlformats.org/officeDocument/2006/relationships" id="256" r:id="R9d1723414dc44d88"/>
    <p:sldId xmlns:r="http://schemas.openxmlformats.org/officeDocument/2006/relationships" id="257" r:id="R94785acd1fc44c45"/>
    <p:sldId xmlns:r="http://schemas.openxmlformats.org/officeDocument/2006/relationships" id="258" r:id="Rfac58a27f60c46a6"/>
    <p:sldId xmlns:r="http://schemas.openxmlformats.org/officeDocument/2006/relationships" id="259" r:id="Rb65f2a7e9ab64906"/>
    <p:sldId xmlns:r="http://schemas.openxmlformats.org/officeDocument/2006/relationships" id="260" r:id="R773db773c1c54d13"/>
    <p:sldId xmlns:r="http://schemas.openxmlformats.org/officeDocument/2006/relationships" id="261" r:id="Rccbde4be9a9f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09988705f4a1d" /><Relationship Type="http://schemas.openxmlformats.org/officeDocument/2006/relationships/slide" Target="/ppt/slides/slide1.xml" Id="R9d1723414dc44d88" /><Relationship Type="http://schemas.openxmlformats.org/officeDocument/2006/relationships/slide" Target="/ppt/slides/slide2.xml" Id="R94785acd1fc44c45" /><Relationship Type="http://schemas.openxmlformats.org/officeDocument/2006/relationships/slide" Target="/ppt/slides/slide3.xml" Id="Rfac58a27f60c46a6" /><Relationship Type="http://schemas.openxmlformats.org/officeDocument/2006/relationships/slide" Target="/ppt/slides/slide4.xml" Id="Rb65f2a7e9ab64906" /><Relationship Type="http://schemas.openxmlformats.org/officeDocument/2006/relationships/slide" Target="/ppt/slides/slide5.xml" Id="R773db773c1c54d13" /><Relationship Type="http://schemas.openxmlformats.org/officeDocument/2006/relationships/slide" Target="/ppt/slides/slide6.xml" Id="Rccbde4be9a9f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2ad349547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30acb36a54ac7" /><Relationship Type="http://schemas.openxmlformats.org/officeDocument/2006/relationships/theme" Target="/ppt/slideMasters/theme/theme1.xml" Id="R3ee19a9ca4df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30acb36a5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87527529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f550ffd67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a8207160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a5e76aa5a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fc236c6e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5dd55050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AGROCONSULT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Vesterdalsvegen 1975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835 665 682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AGROCONSULT AS</a:t>
            </a:r>
          </a:p>
        </p:txBody>
      </p:sp>
    </p:spTree>
  </p:cSld>
  <p:clrMapOvr>
    <a:masterClrMapping xmlns:a="http://schemas.openxmlformats.org/drawingml/2006/main"/>
  </p:clrMapOvr>
</p:sld>
</file>