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0ca9407d2141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e2fa8ab24d4637"/>
  </p:sldMasterIdLst>
  <p:sldIdLst>
    <p:sldId xmlns:r="http://schemas.openxmlformats.org/officeDocument/2006/relationships" id="256" r:id="R00d234b18c2946d1"/>
    <p:sldId xmlns:r="http://schemas.openxmlformats.org/officeDocument/2006/relationships" id="257" r:id="R75014dd93eb14674"/>
    <p:sldId xmlns:r="http://schemas.openxmlformats.org/officeDocument/2006/relationships" id="258" r:id="Rbcb2e80b713f4f7d"/>
    <p:sldId xmlns:r="http://schemas.openxmlformats.org/officeDocument/2006/relationships" id="259" r:id="Rc20cd27779d44f0c"/>
    <p:sldId xmlns:r="http://schemas.openxmlformats.org/officeDocument/2006/relationships" id="260" r:id="Rabd07f5a4f9844af"/>
    <p:sldId xmlns:r="http://schemas.openxmlformats.org/officeDocument/2006/relationships" id="261" r:id="R1da211bc766c4376"/>
    <p:sldId xmlns:r="http://schemas.openxmlformats.org/officeDocument/2006/relationships" id="262" r:id="R584ee713cf7041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e2fa8ab24d4637" /><Relationship Type="http://schemas.openxmlformats.org/officeDocument/2006/relationships/slide" Target="/ppt/slides/slide1.xml" Id="R00d234b18c2946d1" /><Relationship Type="http://schemas.openxmlformats.org/officeDocument/2006/relationships/slide" Target="/ppt/slides/slide2.xml" Id="R75014dd93eb14674" /><Relationship Type="http://schemas.openxmlformats.org/officeDocument/2006/relationships/slide" Target="/ppt/slides/slide3.xml" Id="Rbcb2e80b713f4f7d" /><Relationship Type="http://schemas.openxmlformats.org/officeDocument/2006/relationships/slide" Target="/ppt/slides/slide4.xml" Id="Rc20cd27779d44f0c" /><Relationship Type="http://schemas.openxmlformats.org/officeDocument/2006/relationships/slide" Target="/ppt/slides/slide5.xml" Id="Rabd07f5a4f9844af" /><Relationship Type="http://schemas.openxmlformats.org/officeDocument/2006/relationships/slide" Target="/ppt/slides/slide6.xml" Id="R1da211bc766c4376" /><Relationship Type="http://schemas.openxmlformats.org/officeDocument/2006/relationships/slide" Target="/ppt/slides/slide7.xml" Id="R584ee713cf7041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72d87fdad64c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866cbc0904f2c" /><Relationship Type="http://schemas.openxmlformats.org/officeDocument/2006/relationships/theme" Target="/ppt/slideMasters/theme/theme1.xml" Id="R4ca560ce39bf47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2866cbc0904f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156c5ee124e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00a80031949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3e8213b3d46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14b40f4d541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8fb0009fd4b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bab25e59542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10e480b434f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PENNY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PENNY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PENNY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PENNY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PENNY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PENNY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744 691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606 120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PENNY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ROSTAD AS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MAREAM GARDI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ENGH-JANSEN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PENNY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Bernhard Rostad, Neuberggata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835 853 772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PENNY AS</a:t>
            </a:r>
          </a:p>
        </p:txBody>
      </p:sp>
    </p:spTree>
  </p:cSld>
  <p:clrMapOvr>
    <a:masterClrMapping xmlns:a="http://schemas.openxmlformats.org/drawingml/2006/main"/>
  </p:clrMapOvr>
</p:sld>
</file>