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702b113a6647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4a9ac6810943f4"/>
  </p:sldMasterIdLst>
  <p:sldIdLst>
    <p:sldId xmlns:r="http://schemas.openxmlformats.org/officeDocument/2006/relationships" id="256" r:id="R089940d2ef6b447c"/>
    <p:sldId xmlns:r="http://schemas.openxmlformats.org/officeDocument/2006/relationships" id="257" r:id="Rd59fca4152ea4b61"/>
    <p:sldId xmlns:r="http://schemas.openxmlformats.org/officeDocument/2006/relationships" id="258" r:id="Rfc2286dbc5db4416"/>
    <p:sldId xmlns:r="http://schemas.openxmlformats.org/officeDocument/2006/relationships" id="259" r:id="R007855d8e89f42b9"/>
    <p:sldId xmlns:r="http://schemas.openxmlformats.org/officeDocument/2006/relationships" id="260" r:id="R66ef089378724d36"/>
    <p:sldId xmlns:r="http://schemas.openxmlformats.org/officeDocument/2006/relationships" id="261" r:id="R4e7b75fa64c1450c"/>
    <p:sldId xmlns:r="http://schemas.openxmlformats.org/officeDocument/2006/relationships" id="262" r:id="R1e09ac72816b49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4a9ac6810943f4" /><Relationship Type="http://schemas.openxmlformats.org/officeDocument/2006/relationships/slide" Target="/ppt/slides/slide1.xml" Id="R089940d2ef6b447c" /><Relationship Type="http://schemas.openxmlformats.org/officeDocument/2006/relationships/slide" Target="/ppt/slides/slide2.xml" Id="Rd59fca4152ea4b61" /><Relationship Type="http://schemas.openxmlformats.org/officeDocument/2006/relationships/slide" Target="/ppt/slides/slide3.xml" Id="Rfc2286dbc5db4416" /><Relationship Type="http://schemas.openxmlformats.org/officeDocument/2006/relationships/slide" Target="/ppt/slides/slide4.xml" Id="R007855d8e89f42b9" /><Relationship Type="http://schemas.openxmlformats.org/officeDocument/2006/relationships/slide" Target="/ppt/slides/slide5.xml" Id="R66ef089378724d36" /><Relationship Type="http://schemas.openxmlformats.org/officeDocument/2006/relationships/slide" Target="/ppt/slides/slide6.xml" Id="R4e7b75fa64c1450c" /><Relationship Type="http://schemas.openxmlformats.org/officeDocument/2006/relationships/slide" Target="/ppt/slides/slide7.xml" Id="R1e09ac72816b49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a1289d11104f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41695e84f4220" /><Relationship Type="http://schemas.openxmlformats.org/officeDocument/2006/relationships/theme" Target="/ppt/slideMasters/theme/theme1.xml" Id="Ra78e864f9cc845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441695e84f42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e483d9d7841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9abdb07cc747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6280639384a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3c55cea0a48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c657bd2dd341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0f31980a44e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4c9dd19b0448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NG RINGØEN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 RINGØEN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21 652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GUNNAR RINGØEN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Thereses gate 47A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835 949 222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RINGØEN HOLDING AS</a:t>
            </a:r>
          </a:p>
        </p:txBody>
      </p:sp>
    </p:spTree>
  </p:cSld>
  <p:clrMapOvr>
    <a:masterClrMapping xmlns:a="http://schemas.openxmlformats.org/drawingml/2006/main"/>
  </p:clrMapOvr>
</p:sld>
</file>