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136dd3d8c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db61cc092465d"/>
  </p:sldMasterIdLst>
  <p:sldIdLst>
    <p:sldId xmlns:r="http://schemas.openxmlformats.org/officeDocument/2006/relationships" id="256" r:id="R21c7ba7daee348fe"/>
    <p:sldId xmlns:r="http://schemas.openxmlformats.org/officeDocument/2006/relationships" id="257" r:id="R8c369e613c4e44bb"/>
    <p:sldId xmlns:r="http://schemas.openxmlformats.org/officeDocument/2006/relationships" id="258" r:id="Rbcc161045b554af4"/>
    <p:sldId xmlns:r="http://schemas.openxmlformats.org/officeDocument/2006/relationships" id="259" r:id="R9bd9c51e97ee41c9"/>
    <p:sldId xmlns:r="http://schemas.openxmlformats.org/officeDocument/2006/relationships" id="260" r:id="R7cf6b89f28a34371"/>
    <p:sldId xmlns:r="http://schemas.openxmlformats.org/officeDocument/2006/relationships" id="261" r:id="Rd16d1024f6584311"/>
    <p:sldId xmlns:r="http://schemas.openxmlformats.org/officeDocument/2006/relationships" id="262" r:id="R3da1d63bf670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db61cc092465d" /><Relationship Type="http://schemas.openxmlformats.org/officeDocument/2006/relationships/slide" Target="/ppt/slides/slide1.xml" Id="R21c7ba7daee348fe" /><Relationship Type="http://schemas.openxmlformats.org/officeDocument/2006/relationships/slide" Target="/ppt/slides/slide2.xml" Id="R8c369e613c4e44bb" /><Relationship Type="http://schemas.openxmlformats.org/officeDocument/2006/relationships/slide" Target="/ppt/slides/slide3.xml" Id="Rbcc161045b554af4" /><Relationship Type="http://schemas.openxmlformats.org/officeDocument/2006/relationships/slide" Target="/ppt/slides/slide4.xml" Id="R9bd9c51e97ee41c9" /><Relationship Type="http://schemas.openxmlformats.org/officeDocument/2006/relationships/slide" Target="/ppt/slides/slide5.xml" Id="R7cf6b89f28a34371" /><Relationship Type="http://schemas.openxmlformats.org/officeDocument/2006/relationships/slide" Target="/ppt/slides/slide6.xml" Id="Rd16d1024f6584311" /><Relationship Type="http://schemas.openxmlformats.org/officeDocument/2006/relationships/slide" Target="/ppt/slides/slide7.xml" Id="R3da1d63bf670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49ee44190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d127b1c84f3d" /><Relationship Type="http://schemas.openxmlformats.org/officeDocument/2006/relationships/theme" Target="/ppt/slideMasters/theme/theme1.xml" Id="Rb41d3d79140042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8d127b1c8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6b4cfbfbf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8f90c185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ddf828cbd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227c3cfe7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acaad5661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9ddbc0944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ded3dbc4a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JOLIN INVEST AS ble etablert [år] og holder til i Vikedal.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2 044 865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SIGVE MATRE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ANDERSEN MATRE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5583 Vikedal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JOLIN INVEST AS</a:t>
            </a:r>
          </a:p>
        </p:txBody>
      </p:sp>
    </p:spTree>
  </p:cSld>
  <p:clrMapOvr>
    <a:masterClrMapping xmlns:a="http://schemas.openxmlformats.org/drawingml/2006/main"/>
  </p:clrMapOvr>
</p:sld>
</file>