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dada8d51b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4a6e8727b143dc"/>
  </p:sldMasterIdLst>
  <p:sldIdLst>
    <p:sldId xmlns:r="http://schemas.openxmlformats.org/officeDocument/2006/relationships" id="256" r:id="Rd4984d4e3e8144d3"/>
    <p:sldId xmlns:r="http://schemas.openxmlformats.org/officeDocument/2006/relationships" id="257" r:id="Ra32db382546f4c11"/>
    <p:sldId xmlns:r="http://schemas.openxmlformats.org/officeDocument/2006/relationships" id="258" r:id="R2b1c571295394060"/>
    <p:sldId xmlns:r="http://schemas.openxmlformats.org/officeDocument/2006/relationships" id="259" r:id="R40ef6c14034f4fef"/>
    <p:sldId xmlns:r="http://schemas.openxmlformats.org/officeDocument/2006/relationships" id="260" r:id="Raa3d4826f8764087"/>
    <p:sldId xmlns:r="http://schemas.openxmlformats.org/officeDocument/2006/relationships" id="261" r:id="Rc71bb629c974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a6e8727b143dc" /><Relationship Type="http://schemas.openxmlformats.org/officeDocument/2006/relationships/slide" Target="/ppt/slides/slide1.xml" Id="Rd4984d4e3e8144d3" /><Relationship Type="http://schemas.openxmlformats.org/officeDocument/2006/relationships/slide" Target="/ppt/slides/slide2.xml" Id="Ra32db382546f4c11" /><Relationship Type="http://schemas.openxmlformats.org/officeDocument/2006/relationships/slide" Target="/ppt/slides/slide3.xml" Id="R2b1c571295394060" /><Relationship Type="http://schemas.openxmlformats.org/officeDocument/2006/relationships/slide" Target="/ppt/slides/slide4.xml" Id="R40ef6c14034f4fef" /><Relationship Type="http://schemas.openxmlformats.org/officeDocument/2006/relationships/slide" Target="/ppt/slides/slide5.xml" Id="Raa3d4826f8764087" /><Relationship Type="http://schemas.openxmlformats.org/officeDocument/2006/relationships/slide" Target="/ppt/slides/slide6.xml" Id="Rc71bb629c974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ae8f53dc9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5109297642cb" /><Relationship Type="http://schemas.openxmlformats.org/officeDocument/2006/relationships/theme" Target="/ppt/slideMasters/theme/theme1.xml" Id="R2a47c9c611f1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a51092976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446fa4d54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d07fc37eb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7c6b081384e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4325859d40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6a179ca7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af693bbca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Åsheimbrekkene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836 040 112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 AS</a:t>
            </a:r>
          </a:p>
        </p:txBody>
      </p:sp>
    </p:spTree>
  </p:cSld>
  <p:clrMapOvr>
    <a:masterClrMapping xmlns:a="http://schemas.openxmlformats.org/drawingml/2006/main"/>
  </p:clrMapOvr>
</p:sld>
</file>