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0b1529936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0ba6cb9e14f8b"/>
  </p:sldMasterIdLst>
  <p:sldIdLst>
    <p:sldId xmlns:r="http://schemas.openxmlformats.org/officeDocument/2006/relationships" id="256" r:id="Rd63de4cddf594da7"/>
    <p:sldId xmlns:r="http://schemas.openxmlformats.org/officeDocument/2006/relationships" id="257" r:id="R8d37d8669d3b4d3f"/>
    <p:sldId xmlns:r="http://schemas.openxmlformats.org/officeDocument/2006/relationships" id="258" r:id="R369fbf804332461a"/>
    <p:sldId xmlns:r="http://schemas.openxmlformats.org/officeDocument/2006/relationships" id="259" r:id="Rcf4791719229428f"/>
    <p:sldId xmlns:r="http://schemas.openxmlformats.org/officeDocument/2006/relationships" id="260" r:id="Rf5e28cada110432f"/>
    <p:sldId xmlns:r="http://schemas.openxmlformats.org/officeDocument/2006/relationships" id="261" r:id="Rc707b9984633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0ba6cb9e14f8b" /><Relationship Type="http://schemas.openxmlformats.org/officeDocument/2006/relationships/slide" Target="/ppt/slides/slide1.xml" Id="Rd63de4cddf594da7" /><Relationship Type="http://schemas.openxmlformats.org/officeDocument/2006/relationships/slide" Target="/ppt/slides/slide2.xml" Id="R8d37d8669d3b4d3f" /><Relationship Type="http://schemas.openxmlformats.org/officeDocument/2006/relationships/slide" Target="/ppt/slides/slide3.xml" Id="R369fbf804332461a" /><Relationship Type="http://schemas.openxmlformats.org/officeDocument/2006/relationships/slide" Target="/ppt/slides/slide4.xml" Id="Rcf4791719229428f" /><Relationship Type="http://schemas.openxmlformats.org/officeDocument/2006/relationships/slide" Target="/ppt/slides/slide5.xml" Id="Rf5e28cada110432f" /><Relationship Type="http://schemas.openxmlformats.org/officeDocument/2006/relationships/slide" Target="/ppt/slides/slide6.xml" Id="Rc707b9984633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b88639a7e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6196265c9437c" /><Relationship Type="http://schemas.openxmlformats.org/officeDocument/2006/relationships/theme" Target="/ppt/slideMasters/theme/theme1.xml" Id="Rf5691cda541447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6196265c9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2ad0b1b6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9df8b1b5e46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926602add43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9d33f8e044c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742d0bb6a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68572aab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TEKNOFOB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TEKNOFOB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BRODTKORB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Brodtkorb, Waltersborgveien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836 618 262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