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5d66da2f2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ff81221754418"/>
  </p:sldMasterIdLst>
  <p:sldIdLst>
    <p:sldId xmlns:r="http://schemas.openxmlformats.org/officeDocument/2006/relationships" id="256" r:id="R23a0d8a7a6af4287"/>
    <p:sldId xmlns:r="http://schemas.openxmlformats.org/officeDocument/2006/relationships" id="257" r:id="R5e80bfb85b3b4a30"/>
    <p:sldId xmlns:r="http://schemas.openxmlformats.org/officeDocument/2006/relationships" id="258" r:id="R27802213eeb34149"/>
    <p:sldId xmlns:r="http://schemas.openxmlformats.org/officeDocument/2006/relationships" id="259" r:id="Rf0e449c4d3be4281"/>
    <p:sldId xmlns:r="http://schemas.openxmlformats.org/officeDocument/2006/relationships" id="260" r:id="R870252b3fdbb4379"/>
    <p:sldId xmlns:r="http://schemas.openxmlformats.org/officeDocument/2006/relationships" id="261" r:id="R232d648b62d14419"/>
    <p:sldId xmlns:r="http://schemas.openxmlformats.org/officeDocument/2006/relationships" id="262" r:id="Rbf7bc267c70c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ff81221754418" /><Relationship Type="http://schemas.openxmlformats.org/officeDocument/2006/relationships/slide" Target="/ppt/slides/slide1.xml" Id="R23a0d8a7a6af4287" /><Relationship Type="http://schemas.openxmlformats.org/officeDocument/2006/relationships/slide" Target="/ppt/slides/slide2.xml" Id="R5e80bfb85b3b4a30" /><Relationship Type="http://schemas.openxmlformats.org/officeDocument/2006/relationships/slide" Target="/ppt/slides/slide3.xml" Id="R27802213eeb34149" /><Relationship Type="http://schemas.openxmlformats.org/officeDocument/2006/relationships/slide" Target="/ppt/slides/slide4.xml" Id="Rf0e449c4d3be4281" /><Relationship Type="http://schemas.openxmlformats.org/officeDocument/2006/relationships/slide" Target="/ppt/slides/slide5.xml" Id="R870252b3fdbb4379" /><Relationship Type="http://schemas.openxmlformats.org/officeDocument/2006/relationships/slide" Target="/ppt/slides/slide6.xml" Id="R232d648b62d14419" /><Relationship Type="http://schemas.openxmlformats.org/officeDocument/2006/relationships/slide" Target="/ppt/slides/slide7.xml" Id="Rbf7bc267c70c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822da07cc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1ac61ea74b42" /><Relationship Type="http://schemas.openxmlformats.org/officeDocument/2006/relationships/theme" Target="/ppt/slideMasters/theme/theme1.xml" Id="Rdcfc21894d02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b1ac61ea7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65a07b78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523da06b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3f6ce362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2877bb3e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524de7e5c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85f3c18f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e7d17e06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ASTRAIT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ASTRAIT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836 704 932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ASTRAIT INVEST AS</a:t>
            </a:r>
          </a:p>
        </p:txBody>
      </p:sp>
    </p:spTree>
  </p:cSld>
  <p:clrMapOvr>
    <a:masterClrMapping xmlns:a="http://schemas.openxmlformats.org/drawingml/2006/main"/>
  </p:clrMapOvr>
</p:sld>
</file>