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bcda5d85e574c0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0697c7573924799"/>
  </p:sldMasterIdLst>
  <p:sldIdLst>
    <p:sldId xmlns:r="http://schemas.openxmlformats.org/officeDocument/2006/relationships" id="256" r:id="R54ed9df69dd140af"/>
    <p:sldId xmlns:r="http://schemas.openxmlformats.org/officeDocument/2006/relationships" id="257" r:id="Rdd615937d04047c1"/>
    <p:sldId xmlns:r="http://schemas.openxmlformats.org/officeDocument/2006/relationships" id="258" r:id="Rfeda13f260014b50"/>
    <p:sldId xmlns:r="http://schemas.openxmlformats.org/officeDocument/2006/relationships" id="259" r:id="Rf6c6da82f0e14a24"/>
    <p:sldId xmlns:r="http://schemas.openxmlformats.org/officeDocument/2006/relationships" id="260" r:id="R348b48539be646b8"/>
    <p:sldId xmlns:r="http://schemas.openxmlformats.org/officeDocument/2006/relationships" id="261" r:id="R3661fae124f24d3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697c7573924799" /><Relationship Type="http://schemas.openxmlformats.org/officeDocument/2006/relationships/slide" Target="/ppt/slides/slide1.xml" Id="R54ed9df69dd140af" /><Relationship Type="http://schemas.openxmlformats.org/officeDocument/2006/relationships/slide" Target="/ppt/slides/slide2.xml" Id="Rdd615937d04047c1" /><Relationship Type="http://schemas.openxmlformats.org/officeDocument/2006/relationships/slide" Target="/ppt/slides/slide3.xml" Id="Rfeda13f260014b50" /><Relationship Type="http://schemas.openxmlformats.org/officeDocument/2006/relationships/slide" Target="/ppt/slides/slide4.xml" Id="Rf6c6da82f0e14a24" /><Relationship Type="http://schemas.openxmlformats.org/officeDocument/2006/relationships/slide" Target="/ppt/slides/slide5.xml" Id="R348b48539be646b8" /><Relationship Type="http://schemas.openxmlformats.org/officeDocument/2006/relationships/slide" Target="/ppt/slides/slide6.xml" Id="R3661fae124f24d3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6a9d16c78c4f1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209c661d1342b6" /><Relationship Type="http://schemas.openxmlformats.org/officeDocument/2006/relationships/theme" Target="/ppt/slideMasters/theme/theme1.xml" Id="R80542d69127246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f209c661d1342b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46ab007c414a7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d227f62802413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a9f9dac34747f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6dc0e23f8046f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c646f19f774b7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2ebba3acd940a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DIRGIS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DIRGIS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DIRGIS AS ble etablert [år] og holder til i Ranheim.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DIRGIS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DIRGIS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DIRGIS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SIGRID RIMER BJERKE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DIRGIS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Karen Aunes veg 16A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7056 Ranheim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836 715 322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DIRGIS AS</a:t>
            </a:r>
          </a:p>
        </p:txBody>
      </p:sp>
    </p:spTree>
  </p:cSld>
  <p:clrMapOvr>
    <a:masterClrMapping xmlns:a="http://schemas.openxmlformats.org/drawingml/2006/main"/>
  </p:clrMapOvr>
</p:sld>
</file>