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c7e7dcbb1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d180dc7ea4b79"/>
  </p:sldMasterIdLst>
  <p:sldIdLst>
    <p:sldId xmlns:r="http://schemas.openxmlformats.org/officeDocument/2006/relationships" id="256" r:id="Rd8b01f4a8b7a4e90"/>
    <p:sldId xmlns:r="http://schemas.openxmlformats.org/officeDocument/2006/relationships" id="257" r:id="Rccd5400b66c94a0e"/>
    <p:sldId xmlns:r="http://schemas.openxmlformats.org/officeDocument/2006/relationships" id="258" r:id="R71e29d72ce954156"/>
    <p:sldId xmlns:r="http://schemas.openxmlformats.org/officeDocument/2006/relationships" id="259" r:id="R41b464ce518a4651"/>
    <p:sldId xmlns:r="http://schemas.openxmlformats.org/officeDocument/2006/relationships" id="260" r:id="Rc882fa4e1839487f"/>
    <p:sldId xmlns:r="http://schemas.openxmlformats.org/officeDocument/2006/relationships" id="261" r:id="Rf5f8d2918c7b48ca"/>
    <p:sldId xmlns:r="http://schemas.openxmlformats.org/officeDocument/2006/relationships" id="262" r:id="Ra8dfe76ca715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d180dc7ea4b79" /><Relationship Type="http://schemas.openxmlformats.org/officeDocument/2006/relationships/slide" Target="/ppt/slides/slide1.xml" Id="Rd8b01f4a8b7a4e90" /><Relationship Type="http://schemas.openxmlformats.org/officeDocument/2006/relationships/slide" Target="/ppt/slides/slide2.xml" Id="Rccd5400b66c94a0e" /><Relationship Type="http://schemas.openxmlformats.org/officeDocument/2006/relationships/slide" Target="/ppt/slides/slide3.xml" Id="R71e29d72ce954156" /><Relationship Type="http://schemas.openxmlformats.org/officeDocument/2006/relationships/slide" Target="/ppt/slides/slide4.xml" Id="R41b464ce518a4651" /><Relationship Type="http://schemas.openxmlformats.org/officeDocument/2006/relationships/slide" Target="/ppt/slides/slide5.xml" Id="Rc882fa4e1839487f" /><Relationship Type="http://schemas.openxmlformats.org/officeDocument/2006/relationships/slide" Target="/ppt/slides/slide6.xml" Id="Rf5f8d2918c7b48ca" /><Relationship Type="http://schemas.openxmlformats.org/officeDocument/2006/relationships/slide" Target="/ppt/slides/slide7.xml" Id="Ra8dfe76ca715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07c15142c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ecc75c51649b1" /><Relationship Type="http://schemas.openxmlformats.org/officeDocument/2006/relationships/theme" Target="/ppt/slideMasters/theme/theme1.xml" Id="R1b9338fd7323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ecc75c516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c7a0f39a5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1a5f085e4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28d064c66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f07147262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4063b9e3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cc34bdb734c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730a6d87b4d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CAROG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836 716 612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