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e8d889ca1e44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2db2c3137342a0"/>
  </p:sldMasterIdLst>
  <p:sldIdLst>
    <p:sldId xmlns:r="http://schemas.openxmlformats.org/officeDocument/2006/relationships" id="256" r:id="R56ca963be4484af3"/>
    <p:sldId xmlns:r="http://schemas.openxmlformats.org/officeDocument/2006/relationships" id="257" r:id="Rcad4ad4d666e4df6"/>
    <p:sldId xmlns:r="http://schemas.openxmlformats.org/officeDocument/2006/relationships" id="258" r:id="R5cc9a2b7bc5d4f60"/>
    <p:sldId xmlns:r="http://schemas.openxmlformats.org/officeDocument/2006/relationships" id="259" r:id="R8bfd713985814a50"/>
    <p:sldId xmlns:r="http://schemas.openxmlformats.org/officeDocument/2006/relationships" id="260" r:id="R6e555c15341247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2db2c3137342a0" /><Relationship Type="http://schemas.openxmlformats.org/officeDocument/2006/relationships/slide" Target="/ppt/slides/slide1.xml" Id="R56ca963be4484af3" /><Relationship Type="http://schemas.openxmlformats.org/officeDocument/2006/relationships/slide" Target="/ppt/slides/slide2.xml" Id="Rcad4ad4d666e4df6" /><Relationship Type="http://schemas.openxmlformats.org/officeDocument/2006/relationships/slide" Target="/ppt/slides/slide3.xml" Id="R5cc9a2b7bc5d4f60" /><Relationship Type="http://schemas.openxmlformats.org/officeDocument/2006/relationships/slide" Target="/ppt/slides/slide4.xml" Id="R8bfd713985814a50" /><Relationship Type="http://schemas.openxmlformats.org/officeDocument/2006/relationships/slide" Target="/ppt/slides/slide5.xml" Id="R6e555c15341247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5611c047f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ea6cbca86477b" /><Relationship Type="http://schemas.openxmlformats.org/officeDocument/2006/relationships/theme" Target="/ppt/slideMasters/theme/theme1.xml" Id="R2afb79ac5b1f4b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cea6cbca8647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ded6ba2af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855e560fd49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fc9e9762f42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05ee012e545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82dea6e9e49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BERNHOFT BLOMSTER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BERNHOFT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BERNHOFT BLOMSTER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BERNHOFT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BERNHOFT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BERNHOFT BLOMSTER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836 717 562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BERNHOFT BLOMSTER AS</a:t>
            </a:r>
          </a:p>
        </p:txBody>
      </p:sp>
    </p:spTree>
  </p:cSld>
  <p:clrMapOvr>
    <a:masterClrMapping xmlns:a="http://schemas.openxmlformats.org/drawingml/2006/main"/>
  </p:clrMapOvr>
</p:sld>
</file>