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9f1e68988d47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6574c649e493c"/>
  </p:sldMasterIdLst>
  <p:sldIdLst>
    <p:sldId xmlns:r="http://schemas.openxmlformats.org/officeDocument/2006/relationships" id="256" r:id="R876dc344f3fd4212"/>
    <p:sldId xmlns:r="http://schemas.openxmlformats.org/officeDocument/2006/relationships" id="257" r:id="R4b94001eb2934f6a"/>
    <p:sldId xmlns:r="http://schemas.openxmlformats.org/officeDocument/2006/relationships" id="258" r:id="R402cb7b837db4de1"/>
    <p:sldId xmlns:r="http://schemas.openxmlformats.org/officeDocument/2006/relationships" id="259" r:id="R94520909092847f4"/>
    <p:sldId xmlns:r="http://schemas.openxmlformats.org/officeDocument/2006/relationships" id="260" r:id="R1d630b60dbd243d5"/>
    <p:sldId xmlns:r="http://schemas.openxmlformats.org/officeDocument/2006/relationships" id="261" r:id="Rc668d5adf22e461c"/>
    <p:sldId xmlns:r="http://schemas.openxmlformats.org/officeDocument/2006/relationships" id="262" r:id="Rfcc92e3741ee43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6574c649e493c" /><Relationship Type="http://schemas.openxmlformats.org/officeDocument/2006/relationships/slide" Target="/ppt/slides/slide1.xml" Id="R876dc344f3fd4212" /><Relationship Type="http://schemas.openxmlformats.org/officeDocument/2006/relationships/slide" Target="/ppt/slides/slide2.xml" Id="R4b94001eb2934f6a" /><Relationship Type="http://schemas.openxmlformats.org/officeDocument/2006/relationships/slide" Target="/ppt/slides/slide3.xml" Id="R402cb7b837db4de1" /><Relationship Type="http://schemas.openxmlformats.org/officeDocument/2006/relationships/slide" Target="/ppt/slides/slide4.xml" Id="R94520909092847f4" /><Relationship Type="http://schemas.openxmlformats.org/officeDocument/2006/relationships/slide" Target="/ppt/slides/slide5.xml" Id="R1d630b60dbd243d5" /><Relationship Type="http://schemas.openxmlformats.org/officeDocument/2006/relationships/slide" Target="/ppt/slides/slide6.xml" Id="Rc668d5adf22e461c" /><Relationship Type="http://schemas.openxmlformats.org/officeDocument/2006/relationships/slide" Target="/ppt/slides/slide7.xml" Id="Rfcc92e3741ee43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0dff7f8644c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31f0e9d4e414d" /><Relationship Type="http://schemas.openxmlformats.org/officeDocument/2006/relationships/theme" Target="/ppt/slideMasters/theme/theme1.xml" Id="R5b79b026503e4f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931f0e9d4e41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15c5ba1f34d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c6315ab444f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50d9d14de41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efe1d50584d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5c0fbf2a643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2b4c2fa844e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a4d032df344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PC SUPPORT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 SUPPORT EIENDOM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612 264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15 252 378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34 423 711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34 988 486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SBW INVEST II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Ullavikvegen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24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836 734 912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