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0041d8f2e94f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64a69f3bc746da"/>
  </p:sldMasterIdLst>
  <p:sldIdLst>
    <p:sldId xmlns:r="http://schemas.openxmlformats.org/officeDocument/2006/relationships" id="256" r:id="R469940e0b94241be"/>
    <p:sldId xmlns:r="http://schemas.openxmlformats.org/officeDocument/2006/relationships" id="257" r:id="R7869f3ffe0e045b3"/>
    <p:sldId xmlns:r="http://schemas.openxmlformats.org/officeDocument/2006/relationships" id="258" r:id="R1e402b0685404e6b"/>
    <p:sldId xmlns:r="http://schemas.openxmlformats.org/officeDocument/2006/relationships" id="259" r:id="R25db36b858224bf3"/>
    <p:sldId xmlns:r="http://schemas.openxmlformats.org/officeDocument/2006/relationships" id="260" r:id="Rae94cd4ac7da4e78"/>
    <p:sldId xmlns:r="http://schemas.openxmlformats.org/officeDocument/2006/relationships" id="261" r:id="Rf4392aa8176247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64a69f3bc746da" /><Relationship Type="http://schemas.openxmlformats.org/officeDocument/2006/relationships/slide" Target="/ppt/slides/slide1.xml" Id="R469940e0b94241be" /><Relationship Type="http://schemas.openxmlformats.org/officeDocument/2006/relationships/slide" Target="/ppt/slides/slide2.xml" Id="R7869f3ffe0e045b3" /><Relationship Type="http://schemas.openxmlformats.org/officeDocument/2006/relationships/slide" Target="/ppt/slides/slide3.xml" Id="R1e402b0685404e6b" /><Relationship Type="http://schemas.openxmlformats.org/officeDocument/2006/relationships/slide" Target="/ppt/slides/slide4.xml" Id="R25db36b858224bf3" /><Relationship Type="http://schemas.openxmlformats.org/officeDocument/2006/relationships/slide" Target="/ppt/slides/slide5.xml" Id="Rae94cd4ac7da4e78" /><Relationship Type="http://schemas.openxmlformats.org/officeDocument/2006/relationships/slide" Target="/ppt/slides/slide6.xml" Id="Rf4392aa8176247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28206673dc49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c125ccc5e4bed" /><Relationship Type="http://schemas.openxmlformats.org/officeDocument/2006/relationships/theme" Target="/ppt/slideMasters/theme/theme1.xml" Id="R06da105145dc4e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3c125ccc5e4b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aaedef75340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37abb6fc646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fdecee4cd4c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15ba3ea8249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7ae2bb10484c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9b9d5d50e4d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LYSBALANSE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LYSBALANSE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LYSBALANSE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LYSBALANSE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LYSBALANSE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LYSBALANSE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RALM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PER MATHIAS QVIST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LYSBALANSE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Norn AS, Sigurd Syrs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836 801 482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LYSBALANSE AS</a:t>
            </a:r>
          </a:p>
        </p:txBody>
      </p:sp>
    </p:spTree>
  </p:cSld>
  <p:clrMapOvr>
    <a:masterClrMapping xmlns:a="http://schemas.openxmlformats.org/drawingml/2006/main"/>
  </p:clrMapOvr>
</p:sld>
</file>