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e0149e39314b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0904aadaf041bf"/>
  </p:sldMasterIdLst>
  <p:sldIdLst>
    <p:sldId xmlns:r="http://schemas.openxmlformats.org/officeDocument/2006/relationships" id="256" r:id="R0d38021c142b4d47"/>
    <p:sldId xmlns:r="http://schemas.openxmlformats.org/officeDocument/2006/relationships" id="257" r:id="R014f078b89a94b04"/>
    <p:sldId xmlns:r="http://schemas.openxmlformats.org/officeDocument/2006/relationships" id="258" r:id="R91c75b381017453b"/>
    <p:sldId xmlns:r="http://schemas.openxmlformats.org/officeDocument/2006/relationships" id="259" r:id="Ra27d9c94b1ad4a88"/>
    <p:sldId xmlns:r="http://schemas.openxmlformats.org/officeDocument/2006/relationships" id="260" r:id="Rf99e3ee3ae4d4d3c"/>
    <p:sldId xmlns:r="http://schemas.openxmlformats.org/officeDocument/2006/relationships" id="261" r:id="R6945be6ac752450e"/>
    <p:sldId xmlns:r="http://schemas.openxmlformats.org/officeDocument/2006/relationships" id="262" r:id="R9f47b7d069634f0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0904aadaf041bf" /><Relationship Type="http://schemas.openxmlformats.org/officeDocument/2006/relationships/slide" Target="/ppt/slides/slide1.xml" Id="R0d38021c142b4d47" /><Relationship Type="http://schemas.openxmlformats.org/officeDocument/2006/relationships/slide" Target="/ppt/slides/slide2.xml" Id="R014f078b89a94b04" /><Relationship Type="http://schemas.openxmlformats.org/officeDocument/2006/relationships/slide" Target="/ppt/slides/slide3.xml" Id="R91c75b381017453b" /><Relationship Type="http://schemas.openxmlformats.org/officeDocument/2006/relationships/slide" Target="/ppt/slides/slide4.xml" Id="Ra27d9c94b1ad4a88" /><Relationship Type="http://schemas.openxmlformats.org/officeDocument/2006/relationships/slide" Target="/ppt/slides/slide5.xml" Id="Rf99e3ee3ae4d4d3c" /><Relationship Type="http://schemas.openxmlformats.org/officeDocument/2006/relationships/slide" Target="/ppt/slides/slide6.xml" Id="R6945be6ac752450e" /><Relationship Type="http://schemas.openxmlformats.org/officeDocument/2006/relationships/slide" Target="/ppt/slides/slide7.xml" Id="R9f47b7d069634f0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ff5fdd3d734b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848dcb9f564696" /><Relationship Type="http://schemas.openxmlformats.org/officeDocument/2006/relationships/theme" Target="/ppt/slideMasters/theme/theme1.xml" Id="R12fb883608a04a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b848dcb9f5646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61d7de7fc4e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f452772f0c48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28642befd49f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1e8e6b9394a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ec25c2fef3494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285a42a75346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464881fa8496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FLATEN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FLATEN EIENDOM AS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478 604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352 570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276 334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3 345 220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3 913 025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FLATEN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Eikene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53431544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836 853 342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FLATEN EIENDOM AS</a:t>
            </a:r>
          </a:p>
        </p:txBody>
      </p:sp>
    </p:spTree>
  </p:cSld>
  <p:clrMapOvr>
    <a:masterClrMapping xmlns:a="http://schemas.openxmlformats.org/drawingml/2006/main"/>
  </p:clrMapOvr>
</p:sld>
</file>