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350ddbb3b743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1266744fe46c5"/>
  </p:sldMasterIdLst>
  <p:sldIdLst>
    <p:sldId xmlns:r="http://schemas.openxmlformats.org/officeDocument/2006/relationships" id="256" r:id="Rb63a97b11d754eda"/>
    <p:sldId xmlns:r="http://schemas.openxmlformats.org/officeDocument/2006/relationships" id="257" r:id="Rf2d9a4d4aa654e49"/>
    <p:sldId xmlns:r="http://schemas.openxmlformats.org/officeDocument/2006/relationships" id="258" r:id="R8039cf9094fb4633"/>
    <p:sldId xmlns:r="http://schemas.openxmlformats.org/officeDocument/2006/relationships" id="259" r:id="Rced3fd8bd8004395"/>
    <p:sldId xmlns:r="http://schemas.openxmlformats.org/officeDocument/2006/relationships" id="260" r:id="Rc187c925e728414f"/>
    <p:sldId xmlns:r="http://schemas.openxmlformats.org/officeDocument/2006/relationships" id="261" r:id="R8c37ae19349f464e"/>
    <p:sldId xmlns:r="http://schemas.openxmlformats.org/officeDocument/2006/relationships" id="262" r:id="Rc1018fe002b143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1266744fe46c5" /><Relationship Type="http://schemas.openxmlformats.org/officeDocument/2006/relationships/slide" Target="/ppt/slides/slide1.xml" Id="Rb63a97b11d754eda" /><Relationship Type="http://schemas.openxmlformats.org/officeDocument/2006/relationships/slide" Target="/ppt/slides/slide2.xml" Id="Rf2d9a4d4aa654e49" /><Relationship Type="http://schemas.openxmlformats.org/officeDocument/2006/relationships/slide" Target="/ppt/slides/slide3.xml" Id="R8039cf9094fb4633" /><Relationship Type="http://schemas.openxmlformats.org/officeDocument/2006/relationships/slide" Target="/ppt/slides/slide4.xml" Id="Rced3fd8bd8004395" /><Relationship Type="http://schemas.openxmlformats.org/officeDocument/2006/relationships/slide" Target="/ppt/slides/slide5.xml" Id="Rc187c925e728414f" /><Relationship Type="http://schemas.openxmlformats.org/officeDocument/2006/relationships/slide" Target="/ppt/slides/slide6.xml" Id="R8c37ae19349f464e" /><Relationship Type="http://schemas.openxmlformats.org/officeDocument/2006/relationships/slide" Target="/ppt/slides/slide7.xml" Id="Rc1018fe002b143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500c6fa5b4d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4994f531c4a8b" /><Relationship Type="http://schemas.openxmlformats.org/officeDocument/2006/relationships/theme" Target="/ppt/slideMasters/theme/theme1.xml" Id="R4c01078aa13e44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4994f531c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426d1b69647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37deb90f345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b346d7d5d4e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e18dc074244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2c209d4c948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ba5e32b444f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690e1e9b5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BETONGSAGING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BETONGSAGING VEST AS ble etablert [år] og holder til i Leikanger.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5 812 373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−3 009 809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2 805 633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MEHL HARRY STEINAR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MEHL LISEBETH THORSNES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Grønlund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6863 Leikanger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65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harry@diamantsagingsogn.no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837 046 602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VEST AS</a:t>
            </a:r>
          </a:p>
        </p:txBody>
      </p:sp>
    </p:spTree>
  </p:cSld>
  <p:clrMapOvr>
    <a:masterClrMapping xmlns:a="http://schemas.openxmlformats.org/drawingml/2006/main"/>
  </p:clrMapOvr>
</p:sld>
</file>