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db9ea04245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46e9e5a954860"/>
  </p:sldMasterIdLst>
  <p:sldIdLst>
    <p:sldId xmlns:r="http://schemas.openxmlformats.org/officeDocument/2006/relationships" id="256" r:id="R1bb0ac3d4889493c"/>
    <p:sldId xmlns:r="http://schemas.openxmlformats.org/officeDocument/2006/relationships" id="257" r:id="Rb2cf489623e34fed"/>
    <p:sldId xmlns:r="http://schemas.openxmlformats.org/officeDocument/2006/relationships" id="258" r:id="R0145073b85674a35"/>
    <p:sldId xmlns:r="http://schemas.openxmlformats.org/officeDocument/2006/relationships" id="259" r:id="R4861e2badb8f4bb6"/>
    <p:sldId xmlns:r="http://schemas.openxmlformats.org/officeDocument/2006/relationships" id="260" r:id="R472ce38606cc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46e9e5a954860" /><Relationship Type="http://schemas.openxmlformats.org/officeDocument/2006/relationships/slide" Target="/ppt/slides/slide1.xml" Id="R1bb0ac3d4889493c" /><Relationship Type="http://schemas.openxmlformats.org/officeDocument/2006/relationships/slide" Target="/ppt/slides/slide2.xml" Id="Rb2cf489623e34fed" /><Relationship Type="http://schemas.openxmlformats.org/officeDocument/2006/relationships/slide" Target="/ppt/slides/slide3.xml" Id="R0145073b85674a35" /><Relationship Type="http://schemas.openxmlformats.org/officeDocument/2006/relationships/slide" Target="/ppt/slides/slide4.xml" Id="R4861e2badb8f4bb6" /><Relationship Type="http://schemas.openxmlformats.org/officeDocument/2006/relationships/slide" Target="/ppt/slides/slide5.xml" Id="R472ce38606cc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80e3dddc0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f36e0559c4af2" /><Relationship Type="http://schemas.openxmlformats.org/officeDocument/2006/relationships/theme" Target="/ppt/slideMasters/theme/theme1.xml" Id="R8ae0c4e943ff42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f36e0559c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adda0d0c3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4531873f5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514125b9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0e45e1c2e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4843e3d9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