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4e9bf2efeb43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e35fe9479b4b46"/>
  </p:sldMasterIdLst>
  <p:sldIdLst>
    <p:sldId xmlns:r="http://schemas.openxmlformats.org/officeDocument/2006/relationships" id="256" r:id="R1ea1565366b9489e"/>
    <p:sldId xmlns:r="http://schemas.openxmlformats.org/officeDocument/2006/relationships" id="257" r:id="Rea12e256a90340ad"/>
    <p:sldId xmlns:r="http://schemas.openxmlformats.org/officeDocument/2006/relationships" id="258" r:id="Rcf0c2ea8cb70437f"/>
    <p:sldId xmlns:r="http://schemas.openxmlformats.org/officeDocument/2006/relationships" id="259" r:id="R4e4ef9fab0484f4a"/>
    <p:sldId xmlns:r="http://schemas.openxmlformats.org/officeDocument/2006/relationships" id="260" r:id="R207f82b4debb41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e35fe9479b4b46" /><Relationship Type="http://schemas.openxmlformats.org/officeDocument/2006/relationships/slide" Target="/ppt/slides/slide1.xml" Id="R1ea1565366b9489e" /><Relationship Type="http://schemas.openxmlformats.org/officeDocument/2006/relationships/slide" Target="/ppt/slides/slide2.xml" Id="Rea12e256a90340ad" /><Relationship Type="http://schemas.openxmlformats.org/officeDocument/2006/relationships/slide" Target="/ppt/slides/slide3.xml" Id="Rcf0c2ea8cb70437f" /><Relationship Type="http://schemas.openxmlformats.org/officeDocument/2006/relationships/slide" Target="/ppt/slides/slide4.xml" Id="R4e4ef9fab0484f4a" /><Relationship Type="http://schemas.openxmlformats.org/officeDocument/2006/relationships/slide" Target="/ppt/slides/slide5.xml" Id="R207f82b4debb41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1ed379f3741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343cf1a654cc9" /><Relationship Type="http://schemas.openxmlformats.org/officeDocument/2006/relationships/theme" Target="/ppt/slideMasters/theme/theme1.xml" Id="R1421b2abc208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4343cf1a654c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dec6010d744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581c2a410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7e42fe13847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3d5e597484d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4ce43478042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CASANORD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CASANORD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CASANORD GROUP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CASANORD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CASANORD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CASANORD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Buergrenda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837 550 432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CASANORD GROUP AS</a:t>
            </a:r>
          </a:p>
        </p:txBody>
      </p:sp>
    </p:spTree>
  </p:cSld>
  <p:clrMapOvr>
    <a:masterClrMapping xmlns:a="http://schemas.openxmlformats.org/drawingml/2006/main"/>
  </p:clrMapOvr>
</p:sld>
</file>