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b06a3e28a748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18b827cfee4e9f"/>
  </p:sldMasterIdLst>
  <p:sldIdLst>
    <p:sldId xmlns:r="http://schemas.openxmlformats.org/officeDocument/2006/relationships" id="256" r:id="R501594489a3b43bf"/>
    <p:sldId xmlns:r="http://schemas.openxmlformats.org/officeDocument/2006/relationships" id="257" r:id="R52007be6df134d45"/>
    <p:sldId xmlns:r="http://schemas.openxmlformats.org/officeDocument/2006/relationships" id="258" r:id="R135e8010e624437a"/>
    <p:sldId xmlns:r="http://schemas.openxmlformats.org/officeDocument/2006/relationships" id="259" r:id="R742275a7c3a3409a"/>
    <p:sldId xmlns:r="http://schemas.openxmlformats.org/officeDocument/2006/relationships" id="260" r:id="R23b21fac180e41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18b827cfee4e9f" /><Relationship Type="http://schemas.openxmlformats.org/officeDocument/2006/relationships/slide" Target="/ppt/slides/slide1.xml" Id="R501594489a3b43bf" /><Relationship Type="http://schemas.openxmlformats.org/officeDocument/2006/relationships/slide" Target="/ppt/slides/slide2.xml" Id="R52007be6df134d45" /><Relationship Type="http://schemas.openxmlformats.org/officeDocument/2006/relationships/slide" Target="/ppt/slides/slide3.xml" Id="R135e8010e624437a" /><Relationship Type="http://schemas.openxmlformats.org/officeDocument/2006/relationships/slide" Target="/ppt/slides/slide4.xml" Id="R742275a7c3a3409a" /><Relationship Type="http://schemas.openxmlformats.org/officeDocument/2006/relationships/slide" Target="/ppt/slides/slide5.xml" Id="R23b21fac180e41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b71111cf214e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741f867434f39" /><Relationship Type="http://schemas.openxmlformats.org/officeDocument/2006/relationships/theme" Target="/ppt/slideMasters/theme/theme1.xml" Id="R4d4a872abaf345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1741f867434f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4fc533db346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35c1fcc504d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6bda47aac4c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b6a6050814e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2b8d7772442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ALLEEN KIOSK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ALLEEN KIOSK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ALLEEN KIOSK 2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ALLEEN KIOSK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ALLEEN KIOSK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ALLEEN KIOSK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837 683 092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ALLEEN KIOSK 2 AS</a:t>
            </a:r>
          </a:p>
        </p:txBody>
      </p:sp>
    </p:spTree>
  </p:cSld>
  <p:clrMapOvr>
    <a:masterClrMapping xmlns:a="http://schemas.openxmlformats.org/drawingml/2006/main"/>
  </p:clrMapOvr>
</p:sld>
</file>