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9b7fff3b2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1c778b84845dc"/>
  </p:sldMasterIdLst>
  <p:sldIdLst>
    <p:sldId xmlns:r="http://schemas.openxmlformats.org/officeDocument/2006/relationships" id="256" r:id="Re94386bd076a4a80"/>
    <p:sldId xmlns:r="http://schemas.openxmlformats.org/officeDocument/2006/relationships" id="257" r:id="R1342b2ccf2464dcb"/>
    <p:sldId xmlns:r="http://schemas.openxmlformats.org/officeDocument/2006/relationships" id="258" r:id="Rc0acf6ccb6d8409e"/>
    <p:sldId xmlns:r="http://schemas.openxmlformats.org/officeDocument/2006/relationships" id="259" r:id="Re7a93a0393e54975"/>
    <p:sldId xmlns:r="http://schemas.openxmlformats.org/officeDocument/2006/relationships" id="260" r:id="R379e555a3cc7431a"/>
    <p:sldId xmlns:r="http://schemas.openxmlformats.org/officeDocument/2006/relationships" id="261" r:id="R549e37137b724e6a"/>
    <p:sldId xmlns:r="http://schemas.openxmlformats.org/officeDocument/2006/relationships" id="262" r:id="R3c67eaa8404b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1c778b84845dc" /><Relationship Type="http://schemas.openxmlformats.org/officeDocument/2006/relationships/slide" Target="/ppt/slides/slide1.xml" Id="Re94386bd076a4a80" /><Relationship Type="http://schemas.openxmlformats.org/officeDocument/2006/relationships/slide" Target="/ppt/slides/slide2.xml" Id="R1342b2ccf2464dcb" /><Relationship Type="http://schemas.openxmlformats.org/officeDocument/2006/relationships/slide" Target="/ppt/slides/slide3.xml" Id="Rc0acf6ccb6d8409e" /><Relationship Type="http://schemas.openxmlformats.org/officeDocument/2006/relationships/slide" Target="/ppt/slides/slide4.xml" Id="Re7a93a0393e54975" /><Relationship Type="http://schemas.openxmlformats.org/officeDocument/2006/relationships/slide" Target="/ppt/slides/slide5.xml" Id="R379e555a3cc7431a" /><Relationship Type="http://schemas.openxmlformats.org/officeDocument/2006/relationships/slide" Target="/ppt/slides/slide6.xml" Id="R549e37137b724e6a" /><Relationship Type="http://schemas.openxmlformats.org/officeDocument/2006/relationships/slide" Target="/ppt/slides/slide7.xml" Id="R3c67eaa8404b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a242e46a2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36caaca24f65" /><Relationship Type="http://schemas.openxmlformats.org/officeDocument/2006/relationships/theme" Target="/ppt/slideMasters/theme/theme1.xml" Id="Rb833807acfba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636caaca2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56dd0c4b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711e24dc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4ab6441b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58bfa9fc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94cb7c661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bb75e008c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b14a09ab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