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0b2fbb7a9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0d0eaafec4c7d"/>
  </p:sldMasterIdLst>
  <p:sldIdLst>
    <p:sldId xmlns:r="http://schemas.openxmlformats.org/officeDocument/2006/relationships" id="256" r:id="R5ba206c6f55d4695"/>
    <p:sldId xmlns:r="http://schemas.openxmlformats.org/officeDocument/2006/relationships" id="257" r:id="R55ae38d24a90426b"/>
    <p:sldId xmlns:r="http://schemas.openxmlformats.org/officeDocument/2006/relationships" id="258" r:id="R645d0975c3ef4367"/>
    <p:sldId xmlns:r="http://schemas.openxmlformats.org/officeDocument/2006/relationships" id="259" r:id="R22d3d7aede254704"/>
    <p:sldId xmlns:r="http://schemas.openxmlformats.org/officeDocument/2006/relationships" id="260" r:id="R2cd137cb6bf7406a"/>
    <p:sldId xmlns:r="http://schemas.openxmlformats.org/officeDocument/2006/relationships" id="261" r:id="Rbf820713b34f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0d0eaafec4c7d" /><Relationship Type="http://schemas.openxmlformats.org/officeDocument/2006/relationships/slide" Target="/ppt/slides/slide1.xml" Id="R5ba206c6f55d4695" /><Relationship Type="http://schemas.openxmlformats.org/officeDocument/2006/relationships/slide" Target="/ppt/slides/slide2.xml" Id="R55ae38d24a90426b" /><Relationship Type="http://schemas.openxmlformats.org/officeDocument/2006/relationships/slide" Target="/ppt/slides/slide3.xml" Id="R645d0975c3ef4367" /><Relationship Type="http://schemas.openxmlformats.org/officeDocument/2006/relationships/slide" Target="/ppt/slides/slide4.xml" Id="R22d3d7aede254704" /><Relationship Type="http://schemas.openxmlformats.org/officeDocument/2006/relationships/slide" Target="/ppt/slides/slide5.xml" Id="R2cd137cb6bf7406a" /><Relationship Type="http://schemas.openxmlformats.org/officeDocument/2006/relationships/slide" Target="/ppt/slides/slide6.xml" Id="Rbf820713b34f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f5c51eefb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1ae14c48545bf" /><Relationship Type="http://schemas.openxmlformats.org/officeDocument/2006/relationships/theme" Target="/ppt/slideMasters/theme/theme1.xml" Id="R9f7a8cf93328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1ae14c485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405216eb4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c530d7b7d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9ba4f238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45ac1191b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e08cf178a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b6a6524a2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DØSKELAND BØRGE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JAN ERIK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