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2c22685b1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f137c60a2469f"/>
  </p:sldMasterIdLst>
  <p:sldIdLst>
    <p:sldId xmlns:r="http://schemas.openxmlformats.org/officeDocument/2006/relationships" id="256" r:id="Rfeec499e29444eb0"/>
    <p:sldId xmlns:r="http://schemas.openxmlformats.org/officeDocument/2006/relationships" id="257" r:id="R201e3b3251ae43f1"/>
    <p:sldId xmlns:r="http://schemas.openxmlformats.org/officeDocument/2006/relationships" id="258" r:id="Rd4e3274333854990"/>
    <p:sldId xmlns:r="http://schemas.openxmlformats.org/officeDocument/2006/relationships" id="259" r:id="R4b840fcd013c4ad9"/>
    <p:sldId xmlns:r="http://schemas.openxmlformats.org/officeDocument/2006/relationships" id="260" r:id="Rb992863586b54894"/>
    <p:sldId xmlns:r="http://schemas.openxmlformats.org/officeDocument/2006/relationships" id="261" r:id="Rab126ec31a8f40a9"/>
    <p:sldId xmlns:r="http://schemas.openxmlformats.org/officeDocument/2006/relationships" id="262" r:id="R4ba11bb807c9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f137c60a2469f" /><Relationship Type="http://schemas.openxmlformats.org/officeDocument/2006/relationships/slide" Target="/ppt/slides/slide1.xml" Id="Rfeec499e29444eb0" /><Relationship Type="http://schemas.openxmlformats.org/officeDocument/2006/relationships/slide" Target="/ppt/slides/slide2.xml" Id="R201e3b3251ae43f1" /><Relationship Type="http://schemas.openxmlformats.org/officeDocument/2006/relationships/slide" Target="/ppt/slides/slide3.xml" Id="Rd4e3274333854990" /><Relationship Type="http://schemas.openxmlformats.org/officeDocument/2006/relationships/slide" Target="/ppt/slides/slide4.xml" Id="R4b840fcd013c4ad9" /><Relationship Type="http://schemas.openxmlformats.org/officeDocument/2006/relationships/slide" Target="/ppt/slides/slide5.xml" Id="Rb992863586b54894" /><Relationship Type="http://schemas.openxmlformats.org/officeDocument/2006/relationships/slide" Target="/ppt/slides/slide6.xml" Id="Rab126ec31a8f40a9" /><Relationship Type="http://schemas.openxmlformats.org/officeDocument/2006/relationships/slide" Target="/ppt/slides/slide7.xml" Id="R4ba11bb807c9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3e3f0fed0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2958dc6749b6" /><Relationship Type="http://schemas.openxmlformats.org/officeDocument/2006/relationships/theme" Target="/ppt/slideMasters/theme/theme1.xml" Id="Rbe01e7f22f20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92958dc67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aaa0059f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ffa2b29d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94c46fba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9be1c371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7880c043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33c12cda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98a702ce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TYSNES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