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ea92c47e5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6dc34baea44e6"/>
  </p:sldMasterIdLst>
  <p:sldIdLst>
    <p:sldId xmlns:r="http://schemas.openxmlformats.org/officeDocument/2006/relationships" id="256" r:id="Rb263b124e69447e4"/>
    <p:sldId xmlns:r="http://schemas.openxmlformats.org/officeDocument/2006/relationships" id="257" r:id="Redce0908b0294fc5"/>
    <p:sldId xmlns:r="http://schemas.openxmlformats.org/officeDocument/2006/relationships" id="258" r:id="R921bca2ca866466d"/>
    <p:sldId xmlns:r="http://schemas.openxmlformats.org/officeDocument/2006/relationships" id="259" r:id="Rc09c6a3a59284cc3"/>
    <p:sldId xmlns:r="http://schemas.openxmlformats.org/officeDocument/2006/relationships" id="260" r:id="R6efa78973b384103"/>
    <p:sldId xmlns:r="http://schemas.openxmlformats.org/officeDocument/2006/relationships" id="261" r:id="R69e17cb68a98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6dc34baea44e6" /><Relationship Type="http://schemas.openxmlformats.org/officeDocument/2006/relationships/slide" Target="/ppt/slides/slide1.xml" Id="Rb263b124e69447e4" /><Relationship Type="http://schemas.openxmlformats.org/officeDocument/2006/relationships/slide" Target="/ppt/slides/slide2.xml" Id="Redce0908b0294fc5" /><Relationship Type="http://schemas.openxmlformats.org/officeDocument/2006/relationships/slide" Target="/ppt/slides/slide3.xml" Id="R921bca2ca866466d" /><Relationship Type="http://schemas.openxmlformats.org/officeDocument/2006/relationships/slide" Target="/ppt/slides/slide4.xml" Id="Rc09c6a3a59284cc3" /><Relationship Type="http://schemas.openxmlformats.org/officeDocument/2006/relationships/slide" Target="/ppt/slides/slide5.xml" Id="R6efa78973b384103" /><Relationship Type="http://schemas.openxmlformats.org/officeDocument/2006/relationships/slide" Target="/ppt/slides/slide6.xml" Id="R69e17cb68a98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7a8202167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55717fb04eb3" /><Relationship Type="http://schemas.openxmlformats.org/officeDocument/2006/relationships/theme" Target="/ppt/slideMasters/theme/theme1.xml" Id="R640fba40f1f8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a55717fb0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9db1fa83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41447186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39f94781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eb7a9633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0143b961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fb24d851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